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2.xml" ContentType="application/vnd.openxmlformats-officedocument.theme+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 id="2147483678" r:id="rId2"/>
    <p:sldMasterId id="2147483698" r:id="rId3"/>
  </p:sldMasterIdLst>
  <p:notesMasterIdLst>
    <p:notesMasterId r:id="rId9"/>
  </p:notesMasterIdLst>
  <p:sldIdLst>
    <p:sldId id="260" r:id="rId4"/>
    <p:sldId id="261" r:id="rId5"/>
    <p:sldId id="263" r:id="rId6"/>
    <p:sldId id="259" r:id="rId7"/>
    <p:sldId id="262"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3" autoAdjust="0"/>
    <p:restoredTop sz="94660"/>
  </p:normalViewPr>
  <p:slideViewPr>
    <p:cSldViewPr snapToGrid="0">
      <p:cViewPr varScale="1">
        <p:scale>
          <a:sx n="88" d="100"/>
          <a:sy n="88" d="100"/>
        </p:scale>
        <p:origin x="494"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tableStyles" Target="tableStyle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viewProps" Target="viewProps.xml"/><Relationship Id="rId5" Type="http://schemas.openxmlformats.org/officeDocument/2006/relationships/slide" Target="slides/slide2.xml"/><Relationship Id="rId10" Type="http://schemas.openxmlformats.org/officeDocument/2006/relationships/presProps" Target="presProps.xml"/><Relationship Id="rId4" Type="http://schemas.openxmlformats.org/officeDocument/2006/relationships/slide" Target="slides/slide1.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AB86B11-8ACA-4737-AAAA-5C270F5562AC}" type="datetimeFigureOut">
              <a:rPr lang="en-GB" smtClean="0"/>
              <a:t>13/03/2024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07B9B1F-77E1-483D-A9A3-D84C309C829C}" type="slidenum">
              <a:rPr lang="en-GB" smtClean="0"/>
              <a:t>‹#›</a:t>
            </a:fld>
            <a:endParaRPr lang="en-GB"/>
          </a:p>
        </p:txBody>
      </p:sp>
    </p:spTree>
    <p:extLst>
      <p:ext uri="{BB962C8B-B14F-4D97-AF65-F5344CB8AC3E}">
        <p14:creationId xmlns:p14="http://schemas.microsoft.com/office/powerpoint/2010/main" val="35438210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smtClean="0"/>
              <a:t>Introduce</a:t>
            </a:r>
            <a:r>
              <a:rPr lang="en-GB" b="1" baseline="0" dirty="0" smtClean="0"/>
              <a:t> yourself</a:t>
            </a:r>
            <a:endParaRPr lang="en-GB" b="1" dirty="0" smtClean="0"/>
          </a:p>
          <a:p>
            <a:endParaRPr lang="en-GB" b="1" dirty="0" smtClean="0"/>
          </a:p>
          <a:p>
            <a:r>
              <a:rPr lang="en-GB" b="1" dirty="0" smtClean="0"/>
              <a:t>Note: </a:t>
            </a:r>
            <a:r>
              <a:rPr lang="en-GB" dirty="0" smtClean="0"/>
              <a:t>The Title</a:t>
            </a:r>
            <a:r>
              <a:rPr lang="en-GB" baseline="0" dirty="0" smtClean="0"/>
              <a:t> is a hyperlink to How to work with sell to Dstl GOV.uk pages where this and lots of further helpful info and links can be found. (</a:t>
            </a:r>
            <a:r>
              <a:rPr lang="en-GB" baseline="0" dirty="0" err="1" smtClean="0"/>
              <a:t>nb.</a:t>
            </a:r>
            <a:r>
              <a:rPr lang="en-GB" baseline="0" dirty="0" smtClean="0"/>
              <a:t> accessed in slide view) </a:t>
            </a:r>
          </a:p>
          <a:p>
            <a:endParaRPr lang="en-GB" baseline="0" dirty="0" smtClean="0"/>
          </a:p>
          <a:p>
            <a:r>
              <a:rPr lang="en-GB" baseline="0" dirty="0" smtClean="0"/>
              <a:t>Slides will be made available after the presentation..</a:t>
            </a:r>
          </a:p>
          <a:p>
            <a:endParaRPr lang="en-GB" baseline="0" dirty="0" smtClean="0"/>
          </a:p>
          <a:p>
            <a:r>
              <a:rPr lang="en-GB" baseline="0" dirty="0" smtClean="0"/>
              <a:t>Questions on </a:t>
            </a:r>
            <a:r>
              <a:rPr lang="en-GB" b="1" baseline="0" dirty="0" smtClean="0"/>
              <a:t>SLIDO</a:t>
            </a:r>
            <a:r>
              <a:rPr lang="en-GB" baseline="0" dirty="0" smtClean="0"/>
              <a:t> please – </a:t>
            </a:r>
            <a:r>
              <a:rPr lang="en-GB" b="1" i="1" baseline="0" dirty="0" smtClean="0"/>
              <a:t>NB you will need to add specific presentation reference. for SLIDO to the next slide.</a:t>
            </a:r>
          </a:p>
        </p:txBody>
      </p:sp>
      <p:sp>
        <p:nvSpPr>
          <p:cNvPr id="4" name="Header Placeholder 3"/>
          <p:cNvSpPr>
            <a:spLocks noGrp="1"/>
          </p:cNvSpPr>
          <p:nvPr>
            <p:ph type="hdr" sz="quarter" idx="10"/>
          </p:nvPr>
        </p:nvSpPr>
        <p:spPr/>
        <p:txBody>
          <a:bodyPr/>
          <a:lstStyle/>
          <a:p>
            <a:pPr marL="0" marR="0" lvl="0" indent="0" algn="l" defTabSz="853318"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smtClean="0">
                <a:ln>
                  <a:noFill/>
                </a:ln>
                <a:solidFill>
                  <a:prstClr val="black"/>
                </a:solidFill>
                <a:effectLst/>
                <a:uLnTx/>
                <a:uFillTx/>
                <a:latin typeface="Arial" pitchFamily="34" charset="0"/>
                <a:ea typeface="+mn-ea"/>
                <a:cs typeface="Arial" pitchFamily="34" charset="0"/>
              </a:rPr>
              <a:t>Uncontrolled copy when printed</a:t>
            </a:r>
            <a:endParaRPr kumimoji="0" lang="en-GB" sz="1200" b="0" i="0" u="none" strike="noStrike" kern="1200" cap="none" spc="0" normalizeH="0" baseline="0" noProof="0" dirty="0">
              <a:ln>
                <a:noFill/>
              </a:ln>
              <a:solidFill>
                <a:prstClr val="black"/>
              </a:solidFill>
              <a:effectLst/>
              <a:uLnTx/>
              <a:uFillTx/>
              <a:latin typeface="Arial" pitchFamily="34" charset="0"/>
              <a:ea typeface="+mn-ea"/>
              <a:cs typeface="Arial" pitchFamily="34" charset="0"/>
            </a:endParaRPr>
          </a:p>
        </p:txBody>
      </p:sp>
      <p:sp>
        <p:nvSpPr>
          <p:cNvPr id="5" name="Date Placeholder 4"/>
          <p:cNvSpPr>
            <a:spLocks noGrp="1"/>
          </p:cNvSpPr>
          <p:nvPr>
            <p:ph type="dt" idx="11"/>
          </p:nvPr>
        </p:nvSpPr>
        <p:spPr/>
        <p:txBody>
          <a:bodyPr/>
          <a:lstStyle/>
          <a:p>
            <a:pPr marL="0" marR="0" lvl="0" indent="0" algn="r" defTabSz="853318" rtl="0" eaLnBrk="1" fontAlgn="auto" latinLnBrk="0" hangingPunct="1">
              <a:lnSpc>
                <a:spcPct val="100000"/>
              </a:lnSpc>
              <a:spcBef>
                <a:spcPts val="0"/>
              </a:spcBef>
              <a:spcAft>
                <a:spcPts val="0"/>
              </a:spcAft>
              <a:buClrTx/>
              <a:buSzTx/>
              <a:buFontTx/>
              <a:buNone/>
              <a:tabLst/>
              <a:defRPr/>
            </a:pPr>
            <a:fld id="{B4904C30-8CB4-45EE-BA0F-A2B9D54F3191}" type="datetime1">
              <a:rPr kumimoji="0" lang="en-GB" sz="1200" b="0" i="0" u="none" strike="noStrike" kern="1200" cap="none" spc="0" normalizeH="0" baseline="0" noProof="0" smtClean="0">
                <a:ln>
                  <a:noFill/>
                </a:ln>
                <a:solidFill>
                  <a:prstClr val="black"/>
                </a:solidFill>
                <a:effectLst/>
                <a:uLnTx/>
                <a:uFillTx/>
                <a:latin typeface="Arial" pitchFamily="34" charset="0"/>
                <a:ea typeface="+mn-ea"/>
                <a:cs typeface="Arial" pitchFamily="34" charset="0"/>
              </a:rPr>
              <a:pPr marL="0" marR="0" lvl="0" indent="0" algn="r" defTabSz="853318" rtl="0" eaLnBrk="1" fontAlgn="auto" latinLnBrk="0" hangingPunct="1">
                <a:lnSpc>
                  <a:spcPct val="100000"/>
                </a:lnSpc>
                <a:spcBef>
                  <a:spcPts val="0"/>
                </a:spcBef>
                <a:spcAft>
                  <a:spcPts val="0"/>
                </a:spcAft>
                <a:buClrTx/>
                <a:buSzTx/>
                <a:buFontTx/>
                <a:buNone/>
                <a:tabLst/>
                <a:defRPr/>
              </a:pPr>
              <a:t>13/03/2024</a:t>
            </a:fld>
            <a:endParaRPr kumimoji="0" lang="en-GB" sz="1200" b="0" i="0" u="none" strike="noStrike" kern="1200" cap="none" spc="0" normalizeH="0" baseline="0" noProof="0" dirty="0">
              <a:ln>
                <a:noFill/>
              </a:ln>
              <a:solidFill>
                <a:prstClr val="black"/>
              </a:solidFill>
              <a:effectLst/>
              <a:uLnTx/>
              <a:uFillTx/>
              <a:latin typeface="Arial" pitchFamily="34" charset="0"/>
              <a:ea typeface="+mn-ea"/>
              <a:cs typeface="Arial" pitchFamily="34" charset="0"/>
            </a:endParaRPr>
          </a:p>
        </p:txBody>
      </p:sp>
      <p:sp>
        <p:nvSpPr>
          <p:cNvPr id="6" name="Footer Placeholder 5"/>
          <p:cNvSpPr>
            <a:spLocks noGrp="1"/>
          </p:cNvSpPr>
          <p:nvPr>
            <p:ph type="ftr" sz="quarter" idx="12"/>
          </p:nvPr>
        </p:nvSpPr>
        <p:spPr/>
        <p:txBody>
          <a:bodyPr/>
          <a:lstStyle/>
          <a:p>
            <a:pPr marL="0" marR="0" lvl="0" indent="0" algn="l" defTabSz="853318"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smtClean="0">
                <a:ln>
                  <a:noFill/>
                </a:ln>
                <a:solidFill>
                  <a:prstClr val="black"/>
                </a:solidFill>
                <a:effectLst/>
                <a:uLnTx/>
                <a:uFillTx/>
                <a:latin typeface="Arial" pitchFamily="34" charset="0"/>
                <a:ea typeface="+mn-ea"/>
                <a:cs typeface="Arial" pitchFamily="34" charset="0"/>
              </a:rPr>
              <a:t>© Crown copyright 2020 Dstl</a:t>
            </a:r>
            <a:endParaRPr kumimoji="0" lang="en-GB" sz="1200" b="0" i="0" u="none" strike="noStrike" kern="1200" cap="none" spc="0" normalizeH="0" baseline="0" noProof="0">
              <a:ln>
                <a:noFill/>
              </a:ln>
              <a:solidFill>
                <a:prstClr val="black"/>
              </a:solidFill>
              <a:effectLst/>
              <a:uLnTx/>
              <a:uFillTx/>
              <a:latin typeface="Arial" pitchFamily="34" charset="0"/>
              <a:ea typeface="+mn-ea"/>
              <a:cs typeface="Arial" pitchFamily="34" charset="0"/>
            </a:endParaRPr>
          </a:p>
        </p:txBody>
      </p:sp>
      <p:sp>
        <p:nvSpPr>
          <p:cNvPr id="7" name="Slide Number Placeholder 6"/>
          <p:cNvSpPr>
            <a:spLocks noGrp="1"/>
          </p:cNvSpPr>
          <p:nvPr>
            <p:ph type="sldNum" sz="quarter" idx="13"/>
          </p:nvPr>
        </p:nvSpPr>
        <p:spPr/>
        <p:txBody>
          <a:bodyPr/>
          <a:lstStyle/>
          <a:p>
            <a:pPr marL="0" marR="0" lvl="0" indent="0" algn="r" defTabSz="853318" rtl="0" eaLnBrk="1" fontAlgn="auto" latinLnBrk="0" hangingPunct="1">
              <a:lnSpc>
                <a:spcPct val="100000"/>
              </a:lnSpc>
              <a:spcBef>
                <a:spcPts val="0"/>
              </a:spcBef>
              <a:spcAft>
                <a:spcPts val="0"/>
              </a:spcAft>
              <a:buClrTx/>
              <a:buSzTx/>
              <a:buFontTx/>
              <a:buNone/>
              <a:tabLst/>
              <a:defRPr/>
            </a:pPr>
            <a:fld id="{6AC03C9E-463D-47B2-8BF7-CCC2C082E4A8}" type="slidenum">
              <a:rPr kumimoji="0" lang="en-GB" sz="1200" b="0" i="0" u="none" strike="noStrike" kern="1200" cap="none" spc="0" normalizeH="0" baseline="0" noProof="0" smtClean="0">
                <a:ln>
                  <a:noFill/>
                </a:ln>
                <a:solidFill>
                  <a:prstClr val="black"/>
                </a:solidFill>
                <a:effectLst/>
                <a:uLnTx/>
                <a:uFillTx/>
                <a:latin typeface="Arial" pitchFamily="34" charset="0"/>
                <a:ea typeface="+mn-ea"/>
                <a:cs typeface="Arial" pitchFamily="34" charset="0"/>
              </a:rPr>
              <a:pPr marL="0" marR="0" lvl="0" indent="0" algn="r" defTabSz="853318" rtl="0" eaLnBrk="1" fontAlgn="auto" latinLnBrk="0" hangingPunct="1">
                <a:lnSpc>
                  <a:spcPct val="100000"/>
                </a:lnSpc>
                <a:spcBef>
                  <a:spcPts val="0"/>
                </a:spcBef>
                <a:spcAft>
                  <a:spcPts val="0"/>
                </a:spcAft>
                <a:buClrTx/>
                <a:buSzTx/>
                <a:buFontTx/>
                <a:buNone/>
                <a:tabLst/>
                <a:defRPr/>
              </a:pPr>
              <a:t>1</a:t>
            </a:fld>
            <a:endParaRPr kumimoji="0" lang="en-GB" sz="1200" b="0" i="0" u="none" strike="noStrike" kern="1200" cap="none" spc="0" normalizeH="0" baseline="0" noProof="0" dirty="0">
              <a:ln>
                <a:noFill/>
              </a:ln>
              <a:solidFill>
                <a:prstClr val="black"/>
              </a:solidFill>
              <a:effectLst/>
              <a:uLnTx/>
              <a:uFillTx/>
              <a:latin typeface="Arial" pitchFamily="34" charset="0"/>
              <a:ea typeface="+mn-ea"/>
              <a:cs typeface="Arial" pitchFamily="34" charset="0"/>
            </a:endParaRPr>
          </a:p>
        </p:txBody>
      </p:sp>
    </p:spTree>
    <p:extLst>
      <p:ext uri="{BB962C8B-B14F-4D97-AF65-F5344CB8AC3E}">
        <p14:creationId xmlns:p14="http://schemas.microsoft.com/office/powerpoint/2010/main" val="8547107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Dstl’s 22 Strategic Capabilities.</a:t>
            </a:r>
            <a:endParaRPr lang="en-GB" dirty="0"/>
          </a:p>
        </p:txBody>
      </p:sp>
      <p:sp>
        <p:nvSpPr>
          <p:cNvPr id="4" name="Header Placeholder 3"/>
          <p:cNvSpPr>
            <a:spLocks noGrp="1"/>
          </p:cNvSpPr>
          <p:nvPr>
            <p:ph type="hdr" sz="quarter" idx="10"/>
          </p:nvPr>
        </p:nvSpPr>
        <p:spPr/>
        <p:txBody>
          <a:bodyPr/>
          <a:lstStyle/>
          <a:p>
            <a:pPr>
              <a:defRPr/>
            </a:pPr>
            <a:r>
              <a:rPr lang="en-GB" smtClean="0"/>
              <a:t>Uncontrolled copy when printed</a:t>
            </a:r>
            <a:endParaRPr lang="en-GB" dirty="0"/>
          </a:p>
        </p:txBody>
      </p:sp>
      <p:sp>
        <p:nvSpPr>
          <p:cNvPr id="5" name="Date Placeholder 4"/>
          <p:cNvSpPr>
            <a:spLocks noGrp="1"/>
          </p:cNvSpPr>
          <p:nvPr>
            <p:ph type="dt" idx="11"/>
          </p:nvPr>
        </p:nvSpPr>
        <p:spPr/>
        <p:txBody>
          <a:bodyPr/>
          <a:lstStyle/>
          <a:p>
            <a:pPr>
              <a:defRPr/>
            </a:pPr>
            <a:fld id="{CCB5822C-42F8-4EB3-A922-D47590FFCE6C}" type="datetime1">
              <a:rPr lang="en-GB" smtClean="0"/>
              <a:t>13/03/2024</a:t>
            </a:fld>
            <a:endParaRPr lang="en-GB" dirty="0"/>
          </a:p>
        </p:txBody>
      </p:sp>
      <p:sp>
        <p:nvSpPr>
          <p:cNvPr id="6" name="Footer Placeholder 5"/>
          <p:cNvSpPr>
            <a:spLocks noGrp="1"/>
          </p:cNvSpPr>
          <p:nvPr>
            <p:ph type="ftr" sz="quarter" idx="12"/>
          </p:nvPr>
        </p:nvSpPr>
        <p:spPr/>
        <p:txBody>
          <a:bodyPr/>
          <a:lstStyle/>
          <a:p>
            <a:pPr>
              <a:defRPr/>
            </a:pPr>
            <a:r>
              <a:rPr lang="en-GB" smtClean="0"/>
              <a:t>© Crown copyright 2013 Dstl</a:t>
            </a:r>
            <a:endParaRPr lang="en-GB"/>
          </a:p>
        </p:txBody>
      </p:sp>
      <p:sp>
        <p:nvSpPr>
          <p:cNvPr id="7" name="Slide Number Placeholder 6"/>
          <p:cNvSpPr>
            <a:spLocks noGrp="1"/>
          </p:cNvSpPr>
          <p:nvPr>
            <p:ph type="sldNum" sz="quarter" idx="13"/>
          </p:nvPr>
        </p:nvSpPr>
        <p:spPr/>
        <p:txBody>
          <a:bodyPr/>
          <a:lstStyle/>
          <a:p>
            <a:pPr>
              <a:defRPr/>
            </a:pPr>
            <a:fld id="{6AC03C9E-463D-47B2-8BF7-CCC2C082E4A8}" type="slidenum">
              <a:rPr lang="en-GB" smtClean="0"/>
              <a:pPr>
                <a:defRPr/>
              </a:pPr>
              <a:t>2</a:t>
            </a:fld>
            <a:endParaRPr lang="en-GB" dirty="0"/>
          </a:p>
        </p:txBody>
      </p:sp>
    </p:spTree>
    <p:extLst>
      <p:ext uri="{BB962C8B-B14F-4D97-AF65-F5344CB8AC3E}">
        <p14:creationId xmlns:p14="http://schemas.microsoft.com/office/powerpoint/2010/main" val="22213534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47500" lnSpcReduction="20000"/>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50" b="1" dirty="0" smtClean="0"/>
              <a:t>As previously mentioned our Primary Route to Market is via Dstl’s own “Strategic” Frameworks</a:t>
            </a:r>
          </a:p>
          <a:p>
            <a:pPr lvl="0" defTabSz="914400" eaLnBrk="1" fontAlgn="auto" hangingPunct="1">
              <a:spcBef>
                <a:spcPts val="0"/>
              </a:spcBef>
              <a:spcAft>
                <a:spcPts val="0"/>
              </a:spcAft>
              <a:defRPr/>
            </a:pPr>
            <a:endParaRPr lang="en-GB" sz="1050" b="1" dirty="0" smtClean="0"/>
          </a:p>
          <a:p>
            <a:pPr lvl="0" defTabSz="914400" eaLnBrk="1" fontAlgn="auto" hangingPunct="1">
              <a:spcBef>
                <a:spcPts val="0"/>
              </a:spcBef>
              <a:spcAft>
                <a:spcPts val="0"/>
              </a:spcAft>
              <a:defRPr/>
            </a:pPr>
            <a:r>
              <a:rPr lang="en-GB" sz="1050" b="1" dirty="0" smtClean="0"/>
              <a:t>This slide presents Dstl’s</a:t>
            </a:r>
            <a:r>
              <a:rPr lang="en-GB" sz="1050" b="1" baseline="0" dirty="0" smtClean="0"/>
              <a:t> </a:t>
            </a:r>
            <a:r>
              <a:rPr lang="en-GB" sz="1050" b="1" dirty="0" smtClean="0"/>
              <a:t>current </a:t>
            </a:r>
            <a:r>
              <a:rPr lang="en-GB" sz="1050" b="1" baseline="0" dirty="0" smtClean="0"/>
              <a:t>6 Strategic </a:t>
            </a:r>
            <a:r>
              <a:rPr lang="en-GB" sz="1050" b="1" dirty="0" smtClean="0"/>
              <a:t>Frameworks which are targeted </a:t>
            </a:r>
            <a:r>
              <a:rPr lang="en-GB" sz="1050" b="1" dirty="0"/>
              <a:t>on specific capability </a:t>
            </a:r>
            <a:r>
              <a:rPr lang="en-GB" sz="1050" b="1" dirty="0" smtClean="0"/>
              <a:t>areas as highlighted by the coloured bars.. </a:t>
            </a:r>
          </a:p>
          <a:p>
            <a:pPr marL="301345" lvl="0" indent="-301345" defTabSz="805085">
              <a:spcBef>
                <a:spcPts val="225"/>
              </a:spcBef>
              <a:buClr>
                <a:srgbClr val="C00000"/>
              </a:buClr>
            </a:pPr>
            <a:endParaRPr lang="en-GB" sz="1800" dirty="0" smtClean="0">
              <a:solidFill>
                <a:srgbClr val="002060"/>
              </a:solidFill>
            </a:endParaRPr>
          </a:p>
          <a:p>
            <a:pPr marL="301345" lvl="0" indent="-301345" defTabSz="805085">
              <a:spcBef>
                <a:spcPts val="225"/>
              </a:spcBef>
              <a:buClr>
                <a:srgbClr val="C00000"/>
              </a:buClr>
            </a:pPr>
            <a:r>
              <a:rPr lang="en-GB" sz="1800" b="1" dirty="0" smtClean="0">
                <a:solidFill>
                  <a:srgbClr val="002060"/>
                </a:solidFill>
              </a:rPr>
              <a:t>Dstl is</a:t>
            </a:r>
            <a:r>
              <a:rPr lang="en-GB" sz="1800" b="1" baseline="0" dirty="0" smtClean="0">
                <a:solidFill>
                  <a:srgbClr val="002060"/>
                </a:solidFill>
              </a:rPr>
              <a:t> the designated MOD “Category Manager” for Research and Development </a:t>
            </a:r>
            <a:r>
              <a:rPr lang="en-GB" sz="1800" baseline="0" dirty="0" smtClean="0">
                <a:solidFill>
                  <a:srgbClr val="002060"/>
                </a:solidFill>
              </a:rPr>
              <a:t>and as such our </a:t>
            </a:r>
            <a:r>
              <a:rPr lang="en-GB" sz="1800" dirty="0" smtClean="0">
                <a:solidFill>
                  <a:srgbClr val="002060"/>
                </a:solidFill>
              </a:rPr>
              <a:t>frameworks are not only available for Dstl to use but are often open to the</a:t>
            </a:r>
            <a:r>
              <a:rPr lang="en-GB" sz="1800" baseline="0" dirty="0" smtClean="0">
                <a:solidFill>
                  <a:srgbClr val="002060"/>
                </a:solidFill>
              </a:rPr>
              <a:t> </a:t>
            </a:r>
            <a:r>
              <a:rPr lang="en-GB" sz="1800" dirty="0" smtClean="0">
                <a:solidFill>
                  <a:srgbClr val="002060"/>
                </a:solidFill>
              </a:rPr>
              <a:t>Wider MOD,  the</a:t>
            </a:r>
            <a:r>
              <a:rPr lang="en-GB" sz="1800" baseline="0" dirty="0" smtClean="0">
                <a:solidFill>
                  <a:srgbClr val="002060"/>
                </a:solidFill>
              </a:rPr>
              <a:t> </a:t>
            </a:r>
            <a:r>
              <a:rPr lang="en-GB" sz="1800" dirty="0" smtClean="0">
                <a:solidFill>
                  <a:srgbClr val="004268"/>
                </a:solidFill>
              </a:rPr>
              <a:t>Armed Forces Front Line Commands (FLC’s) and Other Government Departments (OGDs) such as the Home Office and the UK Space Agency</a:t>
            </a:r>
            <a:endParaRPr lang="en-GB" sz="1800" dirty="0" smtClean="0">
              <a:solidFill>
                <a:srgbClr val="002060"/>
              </a:solidFill>
            </a:endParaRPr>
          </a:p>
          <a:p>
            <a:pPr marL="301345" lvl="0" indent="-301345" defTabSz="805085">
              <a:spcBef>
                <a:spcPts val="225"/>
              </a:spcBef>
              <a:buClr>
                <a:srgbClr val="C00000"/>
              </a:buClr>
            </a:pPr>
            <a:endParaRPr lang="en-GB" sz="1800" dirty="0" smtClean="0">
              <a:solidFill>
                <a:srgbClr val="002060"/>
              </a:solidFill>
            </a:endParaRPr>
          </a:p>
          <a:p>
            <a:pPr marL="301345" lvl="0" indent="-301345" defTabSz="805085">
              <a:spcBef>
                <a:spcPts val="225"/>
              </a:spcBef>
              <a:buClr>
                <a:srgbClr val="C00000"/>
              </a:buClr>
            </a:pPr>
            <a:r>
              <a:rPr lang="en-GB" sz="1800" dirty="0" smtClean="0">
                <a:solidFill>
                  <a:srgbClr val="002060"/>
                </a:solidFill>
              </a:rPr>
              <a:t>Dstl’s Strategic frameworks have </a:t>
            </a:r>
            <a:r>
              <a:rPr lang="en-GB" sz="1800" b="1" dirty="0" smtClean="0">
                <a:solidFill>
                  <a:srgbClr val="002060"/>
                </a:solidFill>
              </a:rPr>
              <a:t>been created to enable Dstl/MOD to influence and gain access to the most diverse expertise</a:t>
            </a:r>
            <a:r>
              <a:rPr lang="en-GB" sz="1800" b="1" baseline="0" dirty="0" smtClean="0">
                <a:solidFill>
                  <a:srgbClr val="002060"/>
                </a:solidFill>
              </a:rPr>
              <a:t> </a:t>
            </a:r>
            <a:r>
              <a:rPr lang="en-GB" sz="1800" b="1" dirty="0" smtClean="0">
                <a:solidFill>
                  <a:srgbClr val="002060"/>
                </a:solidFill>
              </a:rPr>
              <a:t>and talent available</a:t>
            </a:r>
            <a:r>
              <a:rPr lang="en-GB" sz="1800" b="1" baseline="0" dirty="0" smtClean="0">
                <a:solidFill>
                  <a:srgbClr val="002060"/>
                </a:solidFill>
              </a:rPr>
              <a:t> </a:t>
            </a:r>
            <a:r>
              <a:rPr lang="en-GB" sz="1800" b="1" dirty="0" smtClean="0">
                <a:solidFill>
                  <a:srgbClr val="002060"/>
                </a:solidFill>
              </a:rPr>
              <a:t>across the supplier base</a:t>
            </a:r>
            <a:r>
              <a:rPr lang="en-GB" sz="1800" dirty="0" smtClean="0">
                <a:solidFill>
                  <a:srgbClr val="002060"/>
                </a:solidFill>
              </a:rPr>
              <a:t>, particularly in relation to:</a:t>
            </a:r>
            <a:endParaRPr lang="en-GB" sz="1100" dirty="0" smtClean="0">
              <a:solidFill>
                <a:srgbClr val="002060"/>
              </a:solidFill>
            </a:endParaRPr>
          </a:p>
          <a:p>
            <a:pPr marL="1309688" lvl="2" indent="-457200" defTabSz="805085">
              <a:spcBef>
                <a:spcPts val="225"/>
              </a:spcBef>
              <a:buClr>
                <a:srgbClr val="C00000"/>
              </a:buClr>
              <a:buFont typeface="Wingdings" panose="05000000000000000000" pitchFamily="2" charset="2"/>
              <a:buChar char="Ø"/>
            </a:pPr>
            <a:r>
              <a:rPr lang="en-GB" sz="1800" dirty="0" smtClean="0">
                <a:solidFill>
                  <a:srgbClr val="002060"/>
                </a:solidFill>
              </a:rPr>
              <a:t>Small and Medium Enterprise (SME),</a:t>
            </a:r>
          </a:p>
          <a:p>
            <a:pPr marL="1195388" lvl="2" indent="-342900" defTabSz="805085">
              <a:spcBef>
                <a:spcPts val="225"/>
              </a:spcBef>
              <a:buClr>
                <a:srgbClr val="C00000"/>
              </a:buClr>
              <a:buFont typeface="Wingdings" panose="05000000000000000000" pitchFamily="2" charset="2"/>
              <a:buChar char="Ø"/>
            </a:pPr>
            <a:r>
              <a:rPr lang="en-GB" sz="1800" dirty="0" smtClean="0">
                <a:solidFill>
                  <a:srgbClr val="002060"/>
                </a:solidFill>
              </a:rPr>
              <a:t>   Non - Traditional Defence Suppliers (NTDS), </a:t>
            </a:r>
          </a:p>
          <a:p>
            <a:pPr marL="1195388" lvl="2" indent="-342900" defTabSz="805085">
              <a:spcBef>
                <a:spcPts val="225"/>
              </a:spcBef>
              <a:buClr>
                <a:srgbClr val="C00000"/>
              </a:buClr>
              <a:buFont typeface="Wingdings" panose="05000000000000000000" pitchFamily="2" charset="2"/>
              <a:buChar char="Ø"/>
            </a:pPr>
            <a:r>
              <a:rPr lang="en-GB" sz="1800" dirty="0" smtClean="0">
                <a:solidFill>
                  <a:srgbClr val="002060"/>
                </a:solidFill>
              </a:rPr>
              <a:t>   Academia</a:t>
            </a:r>
          </a:p>
          <a:p>
            <a:pPr marL="852488" lvl="2" indent="0" defTabSz="805085">
              <a:spcBef>
                <a:spcPts val="225"/>
              </a:spcBef>
              <a:buClr>
                <a:srgbClr val="C00000"/>
              </a:buClr>
              <a:buNone/>
            </a:pPr>
            <a:endParaRPr lang="en-GB" sz="1800" dirty="0" smtClean="0">
              <a:solidFill>
                <a:srgbClr val="002060"/>
              </a:solidFill>
            </a:endParaRPr>
          </a:p>
          <a:p>
            <a:pPr marL="301345" lvl="0" indent="-301345" algn="l" defTabSz="805085">
              <a:spcBef>
                <a:spcPts val="225"/>
              </a:spcBef>
              <a:buClr>
                <a:srgbClr val="C00000"/>
              </a:buClr>
            </a:pPr>
            <a:r>
              <a:rPr lang="en-GB" sz="1800" dirty="0" smtClean="0">
                <a:solidFill>
                  <a:srgbClr val="002060"/>
                </a:solidFill>
              </a:rPr>
              <a:t>Each Framework is actively seeking to grow supply chain capability and is able to on-board new suppliers throughout the</a:t>
            </a:r>
            <a:r>
              <a:rPr lang="en-GB" sz="1800" baseline="0" dirty="0" smtClean="0">
                <a:solidFill>
                  <a:srgbClr val="002060"/>
                </a:solidFill>
              </a:rPr>
              <a:t> </a:t>
            </a:r>
            <a:r>
              <a:rPr lang="en-GB" sz="1800" dirty="0" smtClean="0">
                <a:solidFill>
                  <a:srgbClr val="002060"/>
                </a:solidFill>
              </a:rPr>
              <a:t>duration of the framework. </a:t>
            </a:r>
          </a:p>
          <a:p>
            <a:pPr marL="301345" lvl="0" indent="-301345" algn="l" defTabSz="805085">
              <a:spcBef>
                <a:spcPts val="225"/>
              </a:spcBef>
              <a:buClr>
                <a:srgbClr val="C00000"/>
              </a:buClr>
            </a:pPr>
            <a:endParaRPr lang="en-GB" sz="1800" dirty="0" smtClean="0">
              <a:solidFill>
                <a:srgbClr val="002060"/>
              </a:solidFill>
            </a:endParaRPr>
          </a:p>
          <a:p>
            <a:pPr marL="301345" lvl="0" indent="-301345" defTabSz="805085">
              <a:spcBef>
                <a:spcPts val="225"/>
              </a:spcBef>
              <a:buClr>
                <a:srgbClr val="C00000"/>
              </a:buClr>
            </a:pPr>
            <a:r>
              <a:rPr lang="en-GB" sz="1800" dirty="0" smtClean="0">
                <a:solidFill>
                  <a:srgbClr val="002060"/>
                </a:solidFill>
              </a:rPr>
              <a:t>Unsurprisingly the Frameworks contain contractual KPI’s and Dstl routinely measure and report the spend that the Primes / Lot Leads are placing via the supply chain and in particular with SMEs.</a:t>
            </a:r>
          </a:p>
          <a:p>
            <a:pPr marL="0" lvl="0" indent="0" defTabSz="805085">
              <a:lnSpc>
                <a:spcPct val="100000"/>
              </a:lnSpc>
              <a:spcBef>
                <a:spcPts val="225"/>
              </a:spcBef>
              <a:buClr>
                <a:srgbClr val="C00000"/>
              </a:buClr>
              <a:buNone/>
            </a:pPr>
            <a:endParaRPr lang="en-GB" sz="1100" dirty="0" smtClean="0">
              <a:solidFill>
                <a:srgbClr val="004268"/>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050" b="1" dirty="0" smtClean="0"/>
              <a:t>In FY21 Frameworks</a:t>
            </a:r>
            <a:r>
              <a:rPr lang="en-GB" sz="1050" b="1" baseline="0" dirty="0" smtClean="0"/>
              <a:t> </a:t>
            </a:r>
            <a:r>
              <a:rPr lang="en-GB" sz="1050" b="1" dirty="0" smtClean="0"/>
              <a:t>represented approximately 60% of Dstl’s total S&amp;T spend.</a:t>
            </a:r>
          </a:p>
          <a:p>
            <a:pPr lvl="0" defTabSz="914400" eaLnBrk="1" fontAlgn="auto" hangingPunct="1">
              <a:spcBef>
                <a:spcPts val="0"/>
              </a:spcBef>
              <a:spcAft>
                <a:spcPts val="0"/>
              </a:spcAft>
              <a:defRPr/>
            </a:pPr>
            <a:endParaRPr lang="en-GB" sz="1050" b="1" dirty="0" smtClean="0"/>
          </a:p>
          <a:p>
            <a:r>
              <a:rPr lang="en-GB" sz="1050" b="1" dirty="0" smtClean="0"/>
              <a:t>The </a:t>
            </a:r>
            <a:r>
              <a:rPr lang="en-GB" sz="1050" b="1" dirty="0"/>
              <a:t>frameworks </a:t>
            </a:r>
            <a:r>
              <a:rPr lang="en-GB" sz="1050" b="1" dirty="0" smtClean="0"/>
              <a:t>are;</a:t>
            </a:r>
          </a:p>
          <a:p>
            <a:pPr marL="171450" indent="-171450">
              <a:buFont typeface="Arial" panose="020B0604020202020204" pitchFamily="34" charset="0"/>
              <a:buChar char="•"/>
            </a:pPr>
            <a:r>
              <a:rPr lang="en-GB" sz="1050" b="0" dirty="0" smtClean="0"/>
              <a:t>ASTRID - Analysis </a:t>
            </a:r>
            <a:r>
              <a:rPr lang="en-GB" sz="1050" b="0" dirty="0"/>
              <a:t>for Science &amp; Technology Research in Defence) </a:t>
            </a:r>
            <a:r>
              <a:rPr lang="en-GB" sz="1050" b="0" dirty="0" smtClean="0"/>
              <a:t>- our </a:t>
            </a:r>
            <a:r>
              <a:rPr lang="en-GB" sz="1050" b="0" dirty="0"/>
              <a:t>Analysis framework, </a:t>
            </a:r>
            <a:endParaRPr lang="en-GB" sz="1050" b="0" dirty="0" smtClean="0"/>
          </a:p>
          <a:p>
            <a:pPr marL="171450" marR="0" lvl="0" indent="-171450" algn="l" defTabSz="851942"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GB" sz="1050" b="0" dirty="0" smtClean="0"/>
              <a:t>SERAPIS -  </a:t>
            </a:r>
            <a:r>
              <a:rPr lang="en-GB" sz="1050" b="0" dirty="0"/>
              <a:t>which allows us access to expertise on information systems, simulations and space systems, </a:t>
            </a:r>
            <a:endParaRPr lang="en-GB" sz="1050" b="0" dirty="0" smtClean="0"/>
          </a:p>
          <a:p>
            <a:pPr marL="171450" lvl="0" indent="-171450">
              <a:buFont typeface="Arial" panose="020B0604020202020204" pitchFamily="34" charset="0"/>
              <a:buChar char="•"/>
              <a:defRPr/>
            </a:pPr>
            <a:r>
              <a:rPr lang="en-GB" sz="1050" b="0" dirty="0" smtClean="0"/>
              <a:t>HSSRC </a:t>
            </a:r>
            <a:r>
              <a:rPr lang="en-GB" sz="1050" b="0" dirty="0"/>
              <a:t>- Our </a:t>
            </a:r>
            <a:r>
              <a:rPr lang="en-GB" sz="1050" b="0" dirty="0" smtClean="0"/>
              <a:t>Human </a:t>
            </a:r>
            <a:r>
              <a:rPr lang="en-GB" sz="1050" b="0" dirty="0"/>
              <a:t>and </a:t>
            </a:r>
            <a:r>
              <a:rPr lang="en-GB" sz="1050" b="0" dirty="0" smtClean="0"/>
              <a:t>Social </a:t>
            </a:r>
            <a:r>
              <a:rPr lang="en-GB" sz="1050" b="0" dirty="0"/>
              <a:t>S</a:t>
            </a:r>
            <a:r>
              <a:rPr lang="en-GB" sz="1050" b="0" dirty="0" smtClean="0"/>
              <a:t>cience </a:t>
            </a:r>
            <a:r>
              <a:rPr lang="en-GB" sz="1050" b="0" dirty="0"/>
              <a:t>research framework </a:t>
            </a:r>
          </a:p>
          <a:p>
            <a:pPr marL="171450" indent="-171450">
              <a:buFont typeface="Arial" panose="020B0604020202020204" pitchFamily="34" charset="0"/>
              <a:buChar char="•"/>
            </a:pPr>
            <a:r>
              <a:rPr lang="en-GB" sz="1050" b="0" dirty="0" smtClean="0"/>
              <a:t>EW&amp;C </a:t>
            </a:r>
            <a:r>
              <a:rPr lang="en-GB" sz="1050" b="0" dirty="0"/>
              <a:t>-  Covers Dstl’s Electronic, Warfare and Cyber requirements </a:t>
            </a:r>
          </a:p>
          <a:p>
            <a:pPr marL="171450" indent="-171450">
              <a:buFont typeface="Arial" panose="020B0604020202020204" pitchFamily="34" charset="0"/>
              <a:buChar char="•"/>
            </a:pPr>
            <a:r>
              <a:rPr lang="en-GB" sz="1050" b="0" dirty="0"/>
              <a:t>Progeny - focussed on </a:t>
            </a:r>
            <a:r>
              <a:rPr lang="en-GB" sz="1050" b="0" dirty="0" smtClean="0"/>
              <a:t>Underwater </a:t>
            </a:r>
            <a:r>
              <a:rPr lang="en-GB" sz="1050" b="0" dirty="0"/>
              <a:t>and </a:t>
            </a:r>
            <a:r>
              <a:rPr lang="en-GB" sz="1050" b="0" dirty="0" smtClean="0"/>
              <a:t>Above </a:t>
            </a:r>
            <a:r>
              <a:rPr lang="en-GB" sz="1050" b="0" dirty="0"/>
              <a:t>water systems (predominantly for the Navy)</a:t>
            </a:r>
          </a:p>
          <a:p>
            <a:pPr marL="171450" marR="0" lvl="0" indent="-171450" algn="l" defTabSz="851942"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GB" sz="1050" b="0" dirty="0" smtClean="0"/>
              <a:t>WSRF </a:t>
            </a:r>
            <a:r>
              <a:rPr lang="en-GB" sz="1050" b="0" dirty="0"/>
              <a:t>- The Weapons Sector Research Framework which focusses on emerging and disruptive weapon technologies, </a:t>
            </a:r>
            <a:endParaRPr lang="en-GB" sz="1050" b="0" dirty="0" smtClean="0"/>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1050" b="1" dirty="0" smtClean="0"/>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050" b="1" dirty="0" smtClean="0"/>
              <a:t>Please note the blue hyperlinks provide access to further information about each of the Frameworks including who to contact if you are interested in joining the Dstl Supply Chain. </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050" b="1" dirty="0" smtClean="0"/>
              <a:t>I’ve have included a Frameworks “contacts” slide next in this slide pack for info.</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1050" b="1" dirty="0" smtClean="0"/>
          </a:p>
          <a:p>
            <a:endParaRPr lang="en-GB" sz="1100" b="1" dirty="0" smtClean="0"/>
          </a:p>
          <a:p>
            <a:pPr marL="171450" indent="-171450">
              <a:buFont typeface="Arial" panose="020B0604020202020204" pitchFamily="34" charset="0"/>
              <a:buChar char="•"/>
            </a:pPr>
            <a:endParaRPr lang="en-GB" dirty="0"/>
          </a:p>
        </p:txBody>
      </p:sp>
      <p:sp>
        <p:nvSpPr>
          <p:cNvPr id="4" name="Header Placeholder 3"/>
          <p:cNvSpPr>
            <a:spLocks noGrp="1"/>
          </p:cNvSpPr>
          <p:nvPr>
            <p:ph type="hdr" sz="quarter" idx="10"/>
          </p:nvPr>
        </p:nvSpPr>
        <p:spPr/>
        <p:txBody>
          <a:bodyPr/>
          <a:lstStyle/>
          <a:p>
            <a:pPr marL="0" marR="0" lvl="0" indent="0" algn="l" defTabSz="853318"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smtClean="0">
                <a:ln>
                  <a:noFill/>
                </a:ln>
                <a:solidFill>
                  <a:prstClr val="black"/>
                </a:solidFill>
                <a:effectLst/>
                <a:uLnTx/>
                <a:uFillTx/>
                <a:latin typeface="Arial" pitchFamily="34" charset="0"/>
                <a:ea typeface="+mn-ea"/>
                <a:cs typeface="Arial" pitchFamily="34" charset="0"/>
              </a:rPr>
              <a:t>Uncontrolled copy when printed</a:t>
            </a:r>
            <a:endParaRPr kumimoji="0" lang="en-GB" sz="1200" b="0" i="0" u="none" strike="noStrike" kern="1200" cap="none" spc="0" normalizeH="0" baseline="0" noProof="0" dirty="0">
              <a:ln>
                <a:noFill/>
              </a:ln>
              <a:solidFill>
                <a:prstClr val="black"/>
              </a:solidFill>
              <a:effectLst/>
              <a:uLnTx/>
              <a:uFillTx/>
              <a:latin typeface="Arial" pitchFamily="34" charset="0"/>
              <a:ea typeface="+mn-ea"/>
              <a:cs typeface="Arial" pitchFamily="34" charset="0"/>
            </a:endParaRPr>
          </a:p>
        </p:txBody>
      </p:sp>
      <p:sp>
        <p:nvSpPr>
          <p:cNvPr id="5" name="Date Placeholder 4"/>
          <p:cNvSpPr>
            <a:spLocks noGrp="1"/>
          </p:cNvSpPr>
          <p:nvPr>
            <p:ph type="dt" idx="11"/>
          </p:nvPr>
        </p:nvSpPr>
        <p:spPr/>
        <p:txBody>
          <a:bodyPr/>
          <a:lstStyle/>
          <a:p>
            <a:pPr marL="0" marR="0" lvl="0" indent="0" algn="r" defTabSz="853318" rtl="0" eaLnBrk="1" fontAlgn="auto" latinLnBrk="0" hangingPunct="1">
              <a:lnSpc>
                <a:spcPct val="100000"/>
              </a:lnSpc>
              <a:spcBef>
                <a:spcPts val="0"/>
              </a:spcBef>
              <a:spcAft>
                <a:spcPts val="0"/>
              </a:spcAft>
              <a:buClrTx/>
              <a:buSzTx/>
              <a:buFontTx/>
              <a:buNone/>
              <a:tabLst/>
              <a:defRPr/>
            </a:pPr>
            <a:fld id="{642A454D-03A1-4963-87CF-1CF7AD9745A4}" type="datetime1">
              <a:rPr kumimoji="0" lang="en-GB" sz="1200" b="0" i="0" u="none" strike="noStrike" kern="1200" cap="none" spc="0" normalizeH="0" baseline="0" noProof="0" smtClean="0">
                <a:ln>
                  <a:noFill/>
                </a:ln>
                <a:solidFill>
                  <a:prstClr val="black"/>
                </a:solidFill>
                <a:effectLst/>
                <a:uLnTx/>
                <a:uFillTx/>
                <a:latin typeface="Arial" pitchFamily="34" charset="0"/>
                <a:ea typeface="+mn-ea"/>
                <a:cs typeface="Arial" pitchFamily="34" charset="0"/>
              </a:rPr>
              <a:pPr marL="0" marR="0" lvl="0" indent="0" algn="r" defTabSz="853318" rtl="0" eaLnBrk="1" fontAlgn="auto" latinLnBrk="0" hangingPunct="1">
                <a:lnSpc>
                  <a:spcPct val="100000"/>
                </a:lnSpc>
                <a:spcBef>
                  <a:spcPts val="0"/>
                </a:spcBef>
                <a:spcAft>
                  <a:spcPts val="0"/>
                </a:spcAft>
                <a:buClrTx/>
                <a:buSzTx/>
                <a:buFontTx/>
                <a:buNone/>
                <a:tabLst/>
                <a:defRPr/>
              </a:pPr>
              <a:t>13/03/2024</a:t>
            </a:fld>
            <a:endParaRPr kumimoji="0" lang="en-GB" sz="1200" b="0" i="0" u="none" strike="noStrike" kern="1200" cap="none" spc="0" normalizeH="0" baseline="0" noProof="0" dirty="0">
              <a:ln>
                <a:noFill/>
              </a:ln>
              <a:solidFill>
                <a:prstClr val="black"/>
              </a:solidFill>
              <a:effectLst/>
              <a:uLnTx/>
              <a:uFillTx/>
              <a:latin typeface="Arial" pitchFamily="34" charset="0"/>
              <a:ea typeface="+mn-ea"/>
              <a:cs typeface="Arial" pitchFamily="34" charset="0"/>
            </a:endParaRPr>
          </a:p>
        </p:txBody>
      </p:sp>
      <p:sp>
        <p:nvSpPr>
          <p:cNvPr id="6" name="Footer Placeholder 5"/>
          <p:cNvSpPr>
            <a:spLocks noGrp="1"/>
          </p:cNvSpPr>
          <p:nvPr>
            <p:ph type="ftr" sz="quarter" idx="12"/>
          </p:nvPr>
        </p:nvSpPr>
        <p:spPr/>
        <p:txBody>
          <a:bodyPr/>
          <a:lstStyle/>
          <a:p>
            <a:pPr marL="0" marR="0" lvl="0" indent="0" algn="l" defTabSz="853318"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smtClean="0">
                <a:ln>
                  <a:noFill/>
                </a:ln>
                <a:solidFill>
                  <a:prstClr val="black"/>
                </a:solidFill>
                <a:effectLst/>
                <a:uLnTx/>
                <a:uFillTx/>
                <a:latin typeface="Arial" pitchFamily="34" charset="0"/>
                <a:ea typeface="+mn-ea"/>
                <a:cs typeface="Arial" pitchFamily="34" charset="0"/>
              </a:rPr>
              <a:t>© Crown copyright 2013 Dstl</a:t>
            </a:r>
            <a:endParaRPr kumimoji="0" lang="en-GB" sz="1200" b="0" i="0" u="none" strike="noStrike" kern="1200" cap="none" spc="0" normalizeH="0" baseline="0" noProof="0">
              <a:ln>
                <a:noFill/>
              </a:ln>
              <a:solidFill>
                <a:prstClr val="black"/>
              </a:solidFill>
              <a:effectLst/>
              <a:uLnTx/>
              <a:uFillTx/>
              <a:latin typeface="Arial" pitchFamily="34" charset="0"/>
              <a:ea typeface="+mn-ea"/>
              <a:cs typeface="Arial" pitchFamily="34" charset="0"/>
            </a:endParaRPr>
          </a:p>
        </p:txBody>
      </p:sp>
      <p:sp>
        <p:nvSpPr>
          <p:cNvPr id="7" name="Slide Number Placeholder 6"/>
          <p:cNvSpPr>
            <a:spLocks noGrp="1"/>
          </p:cNvSpPr>
          <p:nvPr>
            <p:ph type="sldNum" sz="quarter" idx="13"/>
          </p:nvPr>
        </p:nvSpPr>
        <p:spPr/>
        <p:txBody>
          <a:bodyPr/>
          <a:lstStyle/>
          <a:p>
            <a:pPr marL="0" marR="0" lvl="0" indent="0" algn="r" defTabSz="853318" rtl="0" eaLnBrk="1" fontAlgn="auto" latinLnBrk="0" hangingPunct="1">
              <a:lnSpc>
                <a:spcPct val="100000"/>
              </a:lnSpc>
              <a:spcBef>
                <a:spcPts val="0"/>
              </a:spcBef>
              <a:spcAft>
                <a:spcPts val="0"/>
              </a:spcAft>
              <a:buClrTx/>
              <a:buSzTx/>
              <a:buFontTx/>
              <a:buNone/>
              <a:tabLst/>
              <a:defRPr/>
            </a:pPr>
            <a:fld id="{6AC03C9E-463D-47B2-8BF7-CCC2C082E4A8}" type="slidenum">
              <a:rPr kumimoji="0" lang="en-GB" sz="1200" b="0" i="0" u="none" strike="noStrike" kern="1200" cap="none" spc="0" normalizeH="0" baseline="0" noProof="0" smtClean="0">
                <a:ln>
                  <a:noFill/>
                </a:ln>
                <a:solidFill>
                  <a:prstClr val="black"/>
                </a:solidFill>
                <a:effectLst/>
                <a:uLnTx/>
                <a:uFillTx/>
                <a:latin typeface="Arial" pitchFamily="34" charset="0"/>
                <a:ea typeface="+mn-ea"/>
                <a:cs typeface="Arial" pitchFamily="34" charset="0"/>
              </a:rPr>
              <a:pPr marL="0" marR="0" lvl="0" indent="0" algn="r" defTabSz="853318" rtl="0" eaLnBrk="1" fontAlgn="auto" latinLnBrk="0" hangingPunct="1">
                <a:lnSpc>
                  <a:spcPct val="100000"/>
                </a:lnSpc>
                <a:spcBef>
                  <a:spcPts val="0"/>
                </a:spcBef>
                <a:spcAft>
                  <a:spcPts val="0"/>
                </a:spcAft>
                <a:buClrTx/>
                <a:buSzTx/>
                <a:buFontTx/>
                <a:buNone/>
                <a:tabLst/>
                <a:defRPr/>
              </a:pPr>
              <a:t>3</a:t>
            </a:fld>
            <a:endParaRPr kumimoji="0" lang="en-GB" sz="1200" b="0" i="0" u="none" strike="noStrike" kern="1200" cap="none" spc="0" normalizeH="0" baseline="0" noProof="0" dirty="0">
              <a:ln>
                <a:noFill/>
              </a:ln>
              <a:solidFill>
                <a:prstClr val="black"/>
              </a:solidFill>
              <a:effectLst/>
              <a:uLnTx/>
              <a:uFillTx/>
              <a:latin typeface="Arial" pitchFamily="34" charset="0"/>
              <a:ea typeface="+mn-ea"/>
              <a:cs typeface="Arial" pitchFamily="34" charset="0"/>
            </a:endParaRPr>
          </a:p>
        </p:txBody>
      </p:sp>
    </p:spTree>
    <p:extLst>
      <p:ext uri="{BB962C8B-B14F-4D97-AF65-F5344CB8AC3E}">
        <p14:creationId xmlns:p14="http://schemas.microsoft.com/office/powerpoint/2010/main" val="5228559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b="0" dirty="0" smtClean="0"/>
              <a:t>Dstl Routes to Market (R2M) and Framework Primes(Lots) </a:t>
            </a:r>
            <a:r>
              <a:rPr lang="en-GB" b="1" dirty="0" smtClean="0"/>
              <a:t>CONTACT info</a:t>
            </a:r>
            <a:r>
              <a:rPr lang="en-GB" b="0" dirty="0" smtClean="0"/>
              <a:t>. – happy to help with any queries.</a:t>
            </a:r>
            <a:endParaRPr lang="en-GB" b="0" dirty="0"/>
          </a:p>
        </p:txBody>
      </p:sp>
      <p:sp>
        <p:nvSpPr>
          <p:cNvPr id="4" name="Header Placeholder 3"/>
          <p:cNvSpPr>
            <a:spLocks noGrp="1"/>
          </p:cNvSpPr>
          <p:nvPr>
            <p:ph type="hdr" sz="quarter" idx="10"/>
          </p:nvPr>
        </p:nvSpPr>
        <p:spPr/>
        <p:txBody>
          <a:bodyPr/>
          <a:lstStyle/>
          <a:p>
            <a:pPr marL="0" marR="0" lvl="0" indent="0" algn="l" defTabSz="853318"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smtClean="0">
                <a:ln>
                  <a:noFill/>
                </a:ln>
                <a:solidFill>
                  <a:prstClr val="black"/>
                </a:solidFill>
                <a:effectLst/>
                <a:uLnTx/>
                <a:uFillTx/>
                <a:latin typeface="Arial" pitchFamily="34" charset="0"/>
                <a:ea typeface="+mn-ea"/>
                <a:cs typeface="Arial" pitchFamily="34" charset="0"/>
              </a:rPr>
              <a:t>Uncontrolled copy when printed</a:t>
            </a:r>
            <a:endParaRPr kumimoji="0" lang="en-GB" sz="1200" b="0" i="0" u="none" strike="noStrike" kern="1200" cap="none" spc="0" normalizeH="0" baseline="0" noProof="0" dirty="0">
              <a:ln>
                <a:noFill/>
              </a:ln>
              <a:solidFill>
                <a:prstClr val="black"/>
              </a:solidFill>
              <a:effectLst/>
              <a:uLnTx/>
              <a:uFillTx/>
              <a:latin typeface="Arial" pitchFamily="34" charset="0"/>
              <a:ea typeface="+mn-ea"/>
              <a:cs typeface="Arial" pitchFamily="34" charset="0"/>
            </a:endParaRPr>
          </a:p>
        </p:txBody>
      </p:sp>
      <p:sp>
        <p:nvSpPr>
          <p:cNvPr id="5" name="Date Placeholder 4"/>
          <p:cNvSpPr>
            <a:spLocks noGrp="1"/>
          </p:cNvSpPr>
          <p:nvPr>
            <p:ph type="dt" idx="11"/>
          </p:nvPr>
        </p:nvSpPr>
        <p:spPr/>
        <p:txBody>
          <a:bodyPr/>
          <a:lstStyle/>
          <a:p>
            <a:pPr marL="0" marR="0" lvl="0" indent="0" algn="r" defTabSz="853318" rtl="0" eaLnBrk="1" fontAlgn="auto" latinLnBrk="0" hangingPunct="1">
              <a:lnSpc>
                <a:spcPct val="100000"/>
              </a:lnSpc>
              <a:spcBef>
                <a:spcPts val="0"/>
              </a:spcBef>
              <a:spcAft>
                <a:spcPts val="0"/>
              </a:spcAft>
              <a:buClrTx/>
              <a:buSzTx/>
              <a:buFontTx/>
              <a:buNone/>
              <a:tabLst/>
              <a:defRPr/>
            </a:pPr>
            <a:fld id="{8AA08625-3F54-4B60-B7CE-D86069FAF71A}" type="datetime1">
              <a:rPr kumimoji="0" lang="en-GB" sz="1200" b="0" i="0" u="none" strike="noStrike" kern="1200" cap="none" spc="0" normalizeH="0" baseline="0" noProof="0" smtClean="0">
                <a:ln>
                  <a:noFill/>
                </a:ln>
                <a:solidFill>
                  <a:prstClr val="black"/>
                </a:solidFill>
                <a:effectLst/>
                <a:uLnTx/>
                <a:uFillTx/>
                <a:latin typeface="Arial" pitchFamily="34" charset="0"/>
                <a:ea typeface="+mn-ea"/>
                <a:cs typeface="Arial" pitchFamily="34" charset="0"/>
              </a:rPr>
              <a:pPr marL="0" marR="0" lvl="0" indent="0" algn="r" defTabSz="853318" rtl="0" eaLnBrk="1" fontAlgn="auto" latinLnBrk="0" hangingPunct="1">
                <a:lnSpc>
                  <a:spcPct val="100000"/>
                </a:lnSpc>
                <a:spcBef>
                  <a:spcPts val="0"/>
                </a:spcBef>
                <a:spcAft>
                  <a:spcPts val="0"/>
                </a:spcAft>
                <a:buClrTx/>
                <a:buSzTx/>
                <a:buFontTx/>
                <a:buNone/>
                <a:tabLst/>
                <a:defRPr/>
              </a:pPr>
              <a:t>13/03/2024</a:t>
            </a:fld>
            <a:endParaRPr kumimoji="0" lang="en-GB" sz="1200" b="0" i="0" u="none" strike="noStrike" kern="1200" cap="none" spc="0" normalizeH="0" baseline="0" noProof="0" dirty="0">
              <a:ln>
                <a:noFill/>
              </a:ln>
              <a:solidFill>
                <a:prstClr val="black"/>
              </a:solidFill>
              <a:effectLst/>
              <a:uLnTx/>
              <a:uFillTx/>
              <a:latin typeface="Arial" pitchFamily="34" charset="0"/>
              <a:ea typeface="+mn-ea"/>
              <a:cs typeface="Arial" pitchFamily="34" charset="0"/>
            </a:endParaRPr>
          </a:p>
        </p:txBody>
      </p:sp>
      <p:sp>
        <p:nvSpPr>
          <p:cNvPr id="6" name="Footer Placeholder 5"/>
          <p:cNvSpPr>
            <a:spLocks noGrp="1"/>
          </p:cNvSpPr>
          <p:nvPr>
            <p:ph type="ftr" sz="quarter" idx="12"/>
          </p:nvPr>
        </p:nvSpPr>
        <p:spPr/>
        <p:txBody>
          <a:bodyPr/>
          <a:lstStyle/>
          <a:p>
            <a:pPr marL="0" marR="0" lvl="0" indent="0" algn="l" defTabSz="853318"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smtClean="0">
                <a:ln>
                  <a:noFill/>
                </a:ln>
                <a:solidFill>
                  <a:prstClr val="black"/>
                </a:solidFill>
                <a:effectLst/>
                <a:uLnTx/>
                <a:uFillTx/>
                <a:latin typeface="Arial" pitchFamily="34" charset="0"/>
                <a:ea typeface="+mn-ea"/>
                <a:cs typeface="Arial" pitchFamily="34" charset="0"/>
              </a:rPr>
              <a:t>© Crown copyright 2020 Dstl</a:t>
            </a:r>
            <a:endParaRPr kumimoji="0" lang="en-GB" sz="1200" b="0" i="0" u="none" strike="noStrike" kern="1200" cap="none" spc="0" normalizeH="0" baseline="0" noProof="0">
              <a:ln>
                <a:noFill/>
              </a:ln>
              <a:solidFill>
                <a:prstClr val="black"/>
              </a:solidFill>
              <a:effectLst/>
              <a:uLnTx/>
              <a:uFillTx/>
              <a:latin typeface="Arial" pitchFamily="34" charset="0"/>
              <a:ea typeface="+mn-ea"/>
              <a:cs typeface="Arial" pitchFamily="34" charset="0"/>
            </a:endParaRPr>
          </a:p>
        </p:txBody>
      </p:sp>
      <p:sp>
        <p:nvSpPr>
          <p:cNvPr id="7" name="Slide Number Placeholder 6"/>
          <p:cNvSpPr>
            <a:spLocks noGrp="1"/>
          </p:cNvSpPr>
          <p:nvPr>
            <p:ph type="sldNum" sz="quarter" idx="13"/>
          </p:nvPr>
        </p:nvSpPr>
        <p:spPr/>
        <p:txBody>
          <a:bodyPr/>
          <a:lstStyle/>
          <a:p>
            <a:pPr marL="0" marR="0" lvl="0" indent="0" algn="r" defTabSz="853318" rtl="0" eaLnBrk="1" fontAlgn="auto" latinLnBrk="0" hangingPunct="1">
              <a:lnSpc>
                <a:spcPct val="100000"/>
              </a:lnSpc>
              <a:spcBef>
                <a:spcPts val="0"/>
              </a:spcBef>
              <a:spcAft>
                <a:spcPts val="0"/>
              </a:spcAft>
              <a:buClrTx/>
              <a:buSzTx/>
              <a:buFontTx/>
              <a:buNone/>
              <a:tabLst/>
              <a:defRPr/>
            </a:pPr>
            <a:fld id="{6AC03C9E-463D-47B2-8BF7-CCC2C082E4A8}" type="slidenum">
              <a:rPr kumimoji="0" lang="en-GB" sz="1200" b="0" i="0" u="none" strike="noStrike" kern="1200" cap="none" spc="0" normalizeH="0" baseline="0" noProof="0" smtClean="0">
                <a:ln>
                  <a:noFill/>
                </a:ln>
                <a:solidFill>
                  <a:prstClr val="black"/>
                </a:solidFill>
                <a:effectLst/>
                <a:uLnTx/>
                <a:uFillTx/>
                <a:latin typeface="Arial" pitchFamily="34" charset="0"/>
                <a:ea typeface="+mn-ea"/>
                <a:cs typeface="Arial" pitchFamily="34" charset="0"/>
              </a:rPr>
              <a:pPr marL="0" marR="0" lvl="0" indent="0" algn="r" defTabSz="853318" rtl="0" eaLnBrk="1" fontAlgn="auto" latinLnBrk="0" hangingPunct="1">
                <a:lnSpc>
                  <a:spcPct val="100000"/>
                </a:lnSpc>
                <a:spcBef>
                  <a:spcPts val="0"/>
                </a:spcBef>
                <a:spcAft>
                  <a:spcPts val="0"/>
                </a:spcAft>
                <a:buClrTx/>
                <a:buSzTx/>
                <a:buFontTx/>
                <a:buNone/>
                <a:tabLst/>
                <a:defRPr/>
              </a:pPr>
              <a:t>4</a:t>
            </a:fld>
            <a:endParaRPr kumimoji="0" lang="en-GB" sz="1200" b="0" i="0" u="none" strike="noStrike" kern="1200" cap="none" spc="0" normalizeH="0" baseline="0" noProof="0" dirty="0">
              <a:ln>
                <a:noFill/>
              </a:ln>
              <a:solidFill>
                <a:prstClr val="black"/>
              </a:solidFill>
              <a:effectLst/>
              <a:uLnTx/>
              <a:uFillTx/>
              <a:latin typeface="Arial" pitchFamily="34" charset="0"/>
              <a:ea typeface="+mn-ea"/>
              <a:cs typeface="Arial" pitchFamily="34" charset="0"/>
            </a:endParaRPr>
          </a:p>
        </p:txBody>
      </p:sp>
    </p:spTree>
    <p:extLst>
      <p:ext uri="{BB962C8B-B14F-4D97-AF65-F5344CB8AC3E}">
        <p14:creationId xmlns:p14="http://schemas.microsoft.com/office/powerpoint/2010/main" val="34143506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marL="0" marR="0" lvl="0" indent="0" algn="l" defTabSz="853318"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smtClean="0">
                <a:ln>
                  <a:noFill/>
                </a:ln>
                <a:solidFill>
                  <a:prstClr val="black"/>
                </a:solidFill>
                <a:effectLst/>
                <a:uLnTx/>
                <a:uFillTx/>
                <a:latin typeface="Arial" pitchFamily="34" charset="0"/>
                <a:ea typeface="+mn-ea"/>
                <a:cs typeface="Arial" pitchFamily="34" charset="0"/>
              </a:rPr>
              <a:t>Uncontrolled copy when printed</a:t>
            </a:r>
            <a:endParaRPr kumimoji="0" lang="en-GB" sz="1200" b="0" i="0" u="none" strike="noStrike" kern="1200" cap="none" spc="0" normalizeH="0" baseline="0" noProof="0" dirty="0">
              <a:ln>
                <a:noFill/>
              </a:ln>
              <a:solidFill>
                <a:prstClr val="black"/>
              </a:solidFill>
              <a:effectLst/>
              <a:uLnTx/>
              <a:uFillTx/>
              <a:latin typeface="Arial" pitchFamily="34" charset="0"/>
              <a:ea typeface="+mn-ea"/>
              <a:cs typeface="Arial" pitchFamily="34" charset="0"/>
            </a:endParaRPr>
          </a:p>
        </p:txBody>
      </p:sp>
      <p:sp>
        <p:nvSpPr>
          <p:cNvPr id="5" name="Date Placeholder 4"/>
          <p:cNvSpPr>
            <a:spLocks noGrp="1"/>
          </p:cNvSpPr>
          <p:nvPr>
            <p:ph type="dt" idx="11"/>
          </p:nvPr>
        </p:nvSpPr>
        <p:spPr/>
        <p:txBody>
          <a:bodyPr/>
          <a:lstStyle/>
          <a:p>
            <a:pPr marL="0" marR="0" lvl="0" indent="0" algn="r" defTabSz="853318" rtl="0" eaLnBrk="1" fontAlgn="auto" latinLnBrk="0" hangingPunct="1">
              <a:lnSpc>
                <a:spcPct val="100000"/>
              </a:lnSpc>
              <a:spcBef>
                <a:spcPts val="0"/>
              </a:spcBef>
              <a:spcAft>
                <a:spcPts val="0"/>
              </a:spcAft>
              <a:buClrTx/>
              <a:buSzTx/>
              <a:buFontTx/>
              <a:buNone/>
              <a:tabLst/>
              <a:defRPr/>
            </a:pPr>
            <a:fld id="{BF077B4D-052B-4D2B-BBA2-7DE6A251A34F}" type="datetime1">
              <a:rPr kumimoji="0" lang="en-GB" sz="1200" b="0" i="0" u="none" strike="noStrike" kern="1200" cap="none" spc="0" normalizeH="0" baseline="0" noProof="0" smtClean="0">
                <a:ln>
                  <a:noFill/>
                </a:ln>
                <a:solidFill>
                  <a:prstClr val="black"/>
                </a:solidFill>
                <a:effectLst/>
                <a:uLnTx/>
                <a:uFillTx/>
                <a:latin typeface="Arial" pitchFamily="34" charset="0"/>
                <a:ea typeface="+mn-ea"/>
                <a:cs typeface="Arial" pitchFamily="34" charset="0"/>
              </a:rPr>
              <a:pPr marL="0" marR="0" lvl="0" indent="0" algn="r" defTabSz="853318" rtl="0" eaLnBrk="1" fontAlgn="auto" latinLnBrk="0" hangingPunct="1">
                <a:lnSpc>
                  <a:spcPct val="100000"/>
                </a:lnSpc>
                <a:spcBef>
                  <a:spcPts val="0"/>
                </a:spcBef>
                <a:spcAft>
                  <a:spcPts val="0"/>
                </a:spcAft>
                <a:buClrTx/>
                <a:buSzTx/>
                <a:buFontTx/>
                <a:buNone/>
                <a:tabLst/>
                <a:defRPr/>
              </a:pPr>
              <a:t>13/03/2024</a:t>
            </a:fld>
            <a:endParaRPr kumimoji="0" lang="en-GB" sz="1200" b="0" i="0" u="none" strike="noStrike" kern="1200" cap="none" spc="0" normalizeH="0" baseline="0" noProof="0" dirty="0">
              <a:ln>
                <a:noFill/>
              </a:ln>
              <a:solidFill>
                <a:prstClr val="black"/>
              </a:solidFill>
              <a:effectLst/>
              <a:uLnTx/>
              <a:uFillTx/>
              <a:latin typeface="Arial" pitchFamily="34" charset="0"/>
              <a:ea typeface="+mn-ea"/>
              <a:cs typeface="Arial" pitchFamily="34" charset="0"/>
            </a:endParaRPr>
          </a:p>
        </p:txBody>
      </p:sp>
      <p:sp>
        <p:nvSpPr>
          <p:cNvPr id="6" name="Footer Placeholder 5"/>
          <p:cNvSpPr>
            <a:spLocks noGrp="1"/>
          </p:cNvSpPr>
          <p:nvPr>
            <p:ph type="ftr" sz="quarter" idx="12"/>
          </p:nvPr>
        </p:nvSpPr>
        <p:spPr/>
        <p:txBody>
          <a:bodyPr/>
          <a:lstStyle/>
          <a:p>
            <a:pPr marL="0" marR="0" lvl="0" indent="0" algn="l" defTabSz="853318"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smtClean="0">
                <a:ln>
                  <a:noFill/>
                </a:ln>
                <a:solidFill>
                  <a:prstClr val="black"/>
                </a:solidFill>
                <a:effectLst/>
                <a:uLnTx/>
                <a:uFillTx/>
                <a:latin typeface="Arial" pitchFamily="34" charset="0"/>
                <a:ea typeface="+mn-ea"/>
                <a:cs typeface="Arial" pitchFamily="34" charset="0"/>
              </a:rPr>
              <a:t>© Crown copyright 2020 Dstl</a:t>
            </a:r>
            <a:endParaRPr kumimoji="0" lang="en-GB" sz="1200" b="0" i="0" u="none" strike="noStrike" kern="1200" cap="none" spc="0" normalizeH="0" baseline="0" noProof="0">
              <a:ln>
                <a:noFill/>
              </a:ln>
              <a:solidFill>
                <a:prstClr val="black"/>
              </a:solidFill>
              <a:effectLst/>
              <a:uLnTx/>
              <a:uFillTx/>
              <a:latin typeface="Arial" pitchFamily="34" charset="0"/>
              <a:ea typeface="+mn-ea"/>
              <a:cs typeface="Arial" pitchFamily="34" charset="0"/>
            </a:endParaRPr>
          </a:p>
        </p:txBody>
      </p:sp>
      <p:sp>
        <p:nvSpPr>
          <p:cNvPr id="7" name="Slide Number Placeholder 6"/>
          <p:cNvSpPr>
            <a:spLocks noGrp="1"/>
          </p:cNvSpPr>
          <p:nvPr>
            <p:ph type="sldNum" sz="quarter" idx="13"/>
          </p:nvPr>
        </p:nvSpPr>
        <p:spPr/>
        <p:txBody>
          <a:bodyPr/>
          <a:lstStyle/>
          <a:p>
            <a:pPr marL="0" marR="0" lvl="0" indent="0" algn="r" defTabSz="853318" rtl="0" eaLnBrk="1" fontAlgn="auto" latinLnBrk="0" hangingPunct="1">
              <a:lnSpc>
                <a:spcPct val="100000"/>
              </a:lnSpc>
              <a:spcBef>
                <a:spcPts val="0"/>
              </a:spcBef>
              <a:spcAft>
                <a:spcPts val="0"/>
              </a:spcAft>
              <a:buClrTx/>
              <a:buSzTx/>
              <a:buFontTx/>
              <a:buNone/>
              <a:tabLst/>
              <a:defRPr/>
            </a:pPr>
            <a:fld id="{6AC03C9E-463D-47B2-8BF7-CCC2C082E4A8}" type="slidenum">
              <a:rPr kumimoji="0" lang="en-GB" sz="1200" b="0" i="0" u="none" strike="noStrike" kern="1200" cap="none" spc="0" normalizeH="0" baseline="0" noProof="0" smtClean="0">
                <a:ln>
                  <a:noFill/>
                </a:ln>
                <a:solidFill>
                  <a:prstClr val="black"/>
                </a:solidFill>
                <a:effectLst/>
                <a:uLnTx/>
                <a:uFillTx/>
                <a:latin typeface="Arial" pitchFamily="34" charset="0"/>
                <a:ea typeface="+mn-ea"/>
                <a:cs typeface="Arial" pitchFamily="34" charset="0"/>
              </a:rPr>
              <a:pPr marL="0" marR="0" lvl="0" indent="0" algn="r" defTabSz="853318" rtl="0" eaLnBrk="1" fontAlgn="auto" latinLnBrk="0" hangingPunct="1">
                <a:lnSpc>
                  <a:spcPct val="100000"/>
                </a:lnSpc>
                <a:spcBef>
                  <a:spcPts val="0"/>
                </a:spcBef>
                <a:spcAft>
                  <a:spcPts val="0"/>
                </a:spcAft>
                <a:buClrTx/>
                <a:buSzTx/>
                <a:buFontTx/>
                <a:buNone/>
                <a:tabLst/>
                <a:defRPr/>
              </a:pPr>
              <a:t>5</a:t>
            </a:fld>
            <a:endParaRPr kumimoji="0" lang="en-GB" sz="1200" b="0" i="0" u="none" strike="noStrike" kern="1200" cap="none" spc="0" normalizeH="0" baseline="0" noProof="0" dirty="0">
              <a:ln>
                <a:noFill/>
              </a:ln>
              <a:solidFill>
                <a:prstClr val="black"/>
              </a:solidFill>
              <a:effectLst/>
              <a:uLnTx/>
              <a:uFillTx/>
              <a:latin typeface="Arial" pitchFamily="34" charset="0"/>
              <a:ea typeface="+mn-ea"/>
              <a:cs typeface="Arial" pitchFamily="34" charset="0"/>
            </a:endParaRPr>
          </a:p>
        </p:txBody>
      </p:sp>
    </p:spTree>
    <p:extLst>
      <p:ext uri="{BB962C8B-B14F-4D97-AF65-F5344CB8AC3E}">
        <p14:creationId xmlns:p14="http://schemas.microsoft.com/office/powerpoint/2010/main" val="44663179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8" Type="http://schemas.openxmlformats.org/officeDocument/2006/relationships/image" Target="../media/image5.emf"/><Relationship Id="rId13" Type="http://schemas.openxmlformats.org/officeDocument/2006/relationships/hyperlink" Target="https://www.facebook.com/dstlmod/" TargetMode="External"/><Relationship Id="rId3" Type="http://schemas.openxmlformats.org/officeDocument/2006/relationships/hyperlink" Target="https://github.com/dstl" TargetMode="External"/><Relationship Id="rId7" Type="http://schemas.openxmlformats.org/officeDocument/2006/relationships/hyperlink" Target="https://www.linkedin.com/company/dstl/" TargetMode="External"/><Relationship Id="rId12" Type="http://schemas.openxmlformats.org/officeDocument/2006/relationships/image" Target="../media/image7.emf"/><Relationship Id="rId2" Type="http://schemas.openxmlformats.org/officeDocument/2006/relationships/image" Target="../media/image1.emf"/><Relationship Id="rId1" Type="http://schemas.openxmlformats.org/officeDocument/2006/relationships/slideMaster" Target="../slideMasters/slideMaster1.xml"/><Relationship Id="rId6" Type="http://schemas.openxmlformats.org/officeDocument/2006/relationships/image" Target="../media/image4.emf"/><Relationship Id="rId11" Type="http://schemas.openxmlformats.org/officeDocument/2006/relationships/hyperlink" Target="https://www.instagram.com/dstlmod" TargetMode="External"/><Relationship Id="rId5" Type="http://schemas.openxmlformats.org/officeDocument/2006/relationships/hyperlink" Target="https://twitter.com/dstlmod" TargetMode="External"/><Relationship Id="rId10" Type="http://schemas.openxmlformats.org/officeDocument/2006/relationships/image" Target="../media/image6.emf"/><Relationship Id="rId4" Type="http://schemas.openxmlformats.org/officeDocument/2006/relationships/image" Target="../media/image3.png"/><Relationship Id="rId9" Type="http://schemas.openxmlformats.org/officeDocument/2006/relationships/hyperlink" Target="https://www.gov.uk/government/organisations/defence-science-and-technology-laboratory" TargetMode="External"/><Relationship Id="rId14" Type="http://schemas.openxmlformats.org/officeDocument/2006/relationships/image" Target="../media/image8.emf"/></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2.emf"/><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8" Type="http://schemas.openxmlformats.org/officeDocument/2006/relationships/image" Target="../media/image5.emf"/><Relationship Id="rId13" Type="http://schemas.openxmlformats.org/officeDocument/2006/relationships/hyperlink" Target="https://www.facebook.com/dstlmod/" TargetMode="External"/><Relationship Id="rId3" Type="http://schemas.openxmlformats.org/officeDocument/2006/relationships/hyperlink" Target="https://github.com/dstl" TargetMode="External"/><Relationship Id="rId7" Type="http://schemas.openxmlformats.org/officeDocument/2006/relationships/hyperlink" Target="https://www.linkedin.com/company/dstl/" TargetMode="External"/><Relationship Id="rId12" Type="http://schemas.openxmlformats.org/officeDocument/2006/relationships/image" Target="../media/image7.emf"/><Relationship Id="rId2" Type="http://schemas.openxmlformats.org/officeDocument/2006/relationships/image" Target="../media/image1.emf"/><Relationship Id="rId1" Type="http://schemas.openxmlformats.org/officeDocument/2006/relationships/slideMaster" Target="../slideMasters/slideMaster2.xml"/><Relationship Id="rId6" Type="http://schemas.openxmlformats.org/officeDocument/2006/relationships/image" Target="../media/image4.emf"/><Relationship Id="rId11" Type="http://schemas.openxmlformats.org/officeDocument/2006/relationships/hyperlink" Target="https://www.instagram.com/dstlmod" TargetMode="External"/><Relationship Id="rId5" Type="http://schemas.openxmlformats.org/officeDocument/2006/relationships/hyperlink" Target="https://twitter.com/dstlmod" TargetMode="External"/><Relationship Id="rId10" Type="http://schemas.openxmlformats.org/officeDocument/2006/relationships/image" Target="../media/image6.emf"/><Relationship Id="rId4" Type="http://schemas.openxmlformats.org/officeDocument/2006/relationships/image" Target="../media/image3.png"/><Relationship Id="rId9" Type="http://schemas.openxmlformats.org/officeDocument/2006/relationships/hyperlink" Target="https://www.gov.uk/government/organisations/defence-science-and-technology-laboratory" TargetMode="External"/><Relationship Id="rId14" Type="http://schemas.openxmlformats.org/officeDocument/2006/relationships/image" Target="../media/image8.emf"/></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2.emf"/><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6.xml.rels><?xml version="1.0" encoding="UTF-8" standalone="yes"?>
<Relationships xmlns="http://schemas.openxmlformats.org/package/2006/relationships"><Relationship Id="rId8" Type="http://schemas.openxmlformats.org/officeDocument/2006/relationships/image" Target="../media/image5.emf"/><Relationship Id="rId13" Type="http://schemas.openxmlformats.org/officeDocument/2006/relationships/hyperlink" Target="https://www.facebook.com/dstlmod/" TargetMode="External"/><Relationship Id="rId3" Type="http://schemas.openxmlformats.org/officeDocument/2006/relationships/hyperlink" Target="https://github.com/dstl" TargetMode="External"/><Relationship Id="rId7" Type="http://schemas.openxmlformats.org/officeDocument/2006/relationships/hyperlink" Target="https://www.linkedin.com/company/dstl/" TargetMode="External"/><Relationship Id="rId12" Type="http://schemas.openxmlformats.org/officeDocument/2006/relationships/image" Target="../media/image7.emf"/><Relationship Id="rId2" Type="http://schemas.openxmlformats.org/officeDocument/2006/relationships/image" Target="../media/image1.emf"/><Relationship Id="rId1" Type="http://schemas.openxmlformats.org/officeDocument/2006/relationships/slideMaster" Target="../slideMasters/slideMaster3.xml"/><Relationship Id="rId6" Type="http://schemas.openxmlformats.org/officeDocument/2006/relationships/image" Target="../media/image4.emf"/><Relationship Id="rId11" Type="http://schemas.openxmlformats.org/officeDocument/2006/relationships/hyperlink" Target="https://www.instagram.com/dstlmod" TargetMode="External"/><Relationship Id="rId5" Type="http://schemas.openxmlformats.org/officeDocument/2006/relationships/hyperlink" Target="https://twitter.com/dstlmod" TargetMode="External"/><Relationship Id="rId10" Type="http://schemas.openxmlformats.org/officeDocument/2006/relationships/image" Target="../media/image6.emf"/><Relationship Id="rId4" Type="http://schemas.openxmlformats.org/officeDocument/2006/relationships/image" Target="../media/image3.png"/><Relationship Id="rId9" Type="http://schemas.openxmlformats.org/officeDocument/2006/relationships/hyperlink" Target="https://www.gov.uk/government/organisations/defence-science-and-technology-laboratory" TargetMode="External"/><Relationship Id="rId14" Type="http://schemas.openxmlformats.org/officeDocument/2006/relationships/image" Target="../media/image8.emf"/></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2_Custom Layout">
    <p:bg>
      <p:bgRef idx="1001">
        <a:schemeClr val="bg2"/>
      </p:bgRef>
    </p:bg>
    <p:spTree>
      <p:nvGrpSpPr>
        <p:cNvPr id="1" name=""/>
        <p:cNvGrpSpPr/>
        <p:nvPr/>
      </p:nvGrpSpPr>
      <p:grpSpPr>
        <a:xfrm>
          <a:off x="0" y="0"/>
          <a:ext cx="0" cy="0"/>
          <a:chOff x="0" y="0"/>
          <a:chExt cx="0" cy="0"/>
        </a:xfrm>
      </p:grpSpPr>
      <p:cxnSp>
        <p:nvCxnSpPr>
          <p:cNvPr id="5" name="Straight Connector 4"/>
          <p:cNvCxnSpPr/>
          <p:nvPr userDrawn="1"/>
        </p:nvCxnSpPr>
        <p:spPr>
          <a:xfrm>
            <a:off x="5546654" y="3620525"/>
            <a:ext cx="1098697" cy="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6" name="Subtitle 2"/>
          <p:cNvSpPr>
            <a:spLocks noGrp="1"/>
          </p:cNvSpPr>
          <p:nvPr>
            <p:ph type="subTitle" idx="1"/>
          </p:nvPr>
        </p:nvSpPr>
        <p:spPr>
          <a:xfrm>
            <a:off x="-5289" y="3909053"/>
            <a:ext cx="12192000" cy="909803"/>
          </a:xfrm>
          <a:noFill/>
          <a:ln w="9525">
            <a:noFill/>
            <a:miter lim="800000"/>
            <a:headEnd/>
            <a:tailEnd/>
          </a:ln>
        </p:spPr>
        <p:txBody>
          <a:bodyPr vert="horz" wrap="square" lIns="180000" tIns="42639" rIns="180000" bIns="42639" numCol="1" rtlCol="0" anchor="t" anchorCtr="0" compatLnSpc="1">
            <a:prstTxWarp prst="textNoShape">
              <a:avLst/>
            </a:prstTxWarp>
            <a:normAutofit/>
          </a:bodyPr>
          <a:lstStyle>
            <a:lvl1pPr marL="0" indent="0" algn="ctr">
              <a:buNone/>
              <a:defRPr lang="en-GB" sz="1867" spc="51" baseline="0" dirty="0">
                <a:solidFill>
                  <a:schemeClr val="tx1"/>
                </a:solidFill>
              </a:defRPr>
            </a:lvl1pPr>
          </a:lstStyle>
          <a:p>
            <a:pPr marL="228594" lvl="0" indent="-228594" algn="ctr" defTabSz="851921" fontAlgn="base">
              <a:lnSpc>
                <a:spcPct val="120000"/>
              </a:lnSpc>
              <a:spcBef>
                <a:spcPts val="300"/>
              </a:spcBef>
              <a:spcAft>
                <a:spcPct val="0"/>
              </a:spcAft>
              <a:buClr>
                <a:srgbClr val="C00000"/>
              </a:buClr>
            </a:pPr>
            <a:r>
              <a:rPr lang="en-US" smtClean="0"/>
              <a:t>Click to edit Master subtitle style</a:t>
            </a:r>
            <a:endParaRPr lang="en-GB" dirty="0"/>
          </a:p>
        </p:txBody>
      </p:sp>
      <p:sp>
        <p:nvSpPr>
          <p:cNvPr id="8" name="TextBox 7"/>
          <p:cNvSpPr txBox="1"/>
          <p:nvPr userDrawn="1"/>
        </p:nvSpPr>
        <p:spPr>
          <a:xfrm>
            <a:off x="8335322" y="5826519"/>
            <a:ext cx="3496593" cy="297454"/>
          </a:xfrm>
          <a:prstGeom prst="rect">
            <a:avLst/>
          </a:prstGeom>
          <a:noFill/>
        </p:spPr>
        <p:txBody>
          <a:bodyPr wrap="none" rIns="36000" rtlCol="0">
            <a:spAutoFit/>
          </a:bodyPr>
          <a:lstStyle/>
          <a:p>
            <a:pPr algn="r"/>
            <a:r>
              <a:rPr lang="en-GB" sz="1333" dirty="0" smtClean="0"/>
              <a:t>08/10/2020  </a:t>
            </a:r>
            <a:r>
              <a:rPr lang="en-GB" sz="1333" dirty="0" smtClean="0">
                <a:solidFill>
                  <a:srgbClr val="CE2256"/>
                </a:solidFill>
              </a:rPr>
              <a:t>/  </a:t>
            </a:r>
            <a:r>
              <a:rPr lang="en-GB" sz="1333" dirty="0" smtClean="0"/>
              <a:t>© Crown copyright  2020  Dstl</a:t>
            </a:r>
            <a:endParaRPr lang="en-GB" sz="1333" dirty="0"/>
          </a:p>
        </p:txBody>
      </p:sp>
      <p:pic>
        <p:nvPicPr>
          <p:cNvPr id="9" name="Picture 3" descr="The Ministry of Defence logo." title="The Ministry of Defence logo."/>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black">
          <a:xfrm>
            <a:off x="335360" y="5729978"/>
            <a:ext cx="960107" cy="7713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10" name="Straight Connector 9"/>
          <p:cNvCxnSpPr/>
          <p:nvPr userDrawn="1"/>
        </p:nvCxnSpPr>
        <p:spPr>
          <a:xfrm>
            <a:off x="11280578" y="5733256"/>
            <a:ext cx="497175" cy="0"/>
          </a:xfrm>
          <a:prstGeom prst="line">
            <a:avLst/>
          </a:prstGeom>
          <a:ln w="12700">
            <a:solidFill>
              <a:srgbClr val="CE2256"/>
            </a:solidFill>
          </a:ln>
        </p:spPr>
        <p:style>
          <a:lnRef idx="1">
            <a:schemeClr val="accent1"/>
          </a:lnRef>
          <a:fillRef idx="0">
            <a:schemeClr val="accent1"/>
          </a:fillRef>
          <a:effectRef idx="0">
            <a:schemeClr val="accent1"/>
          </a:effectRef>
          <a:fontRef idx="minor">
            <a:schemeClr val="tx1"/>
          </a:fontRef>
        </p:style>
      </p:cxnSp>
      <p:pic>
        <p:nvPicPr>
          <p:cNvPr id="11" name="Picture 3" descr="The DSTL logo. DSTL - the science inside." title="The DSTL logo"/>
          <p:cNvPicPr>
            <a:picLocks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black">
          <a:xfrm>
            <a:off x="4463821" y="1316765"/>
            <a:ext cx="3264360" cy="5798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Title 2"/>
          <p:cNvSpPr>
            <a:spLocks noGrp="1"/>
          </p:cNvSpPr>
          <p:nvPr>
            <p:ph type="title"/>
          </p:nvPr>
        </p:nvSpPr>
        <p:spPr bwMode="black">
          <a:xfrm>
            <a:off x="0" y="2185116"/>
            <a:ext cx="12192000" cy="1222016"/>
          </a:xfrm>
        </p:spPr>
        <p:txBody>
          <a:bodyPr tIns="43200" rIns="360000" bIns="43200" anchor="b" anchorCtr="0">
            <a:normAutofit/>
          </a:bodyPr>
          <a:lstStyle>
            <a:lvl1pPr algn="ctr">
              <a:defRPr sz="4000">
                <a:solidFill>
                  <a:schemeClr val="tx1"/>
                </a:solidFill>
              </a:defRPr>
            </a:lvl1pPr>
          </a:lstStyle>
          <a:p>
            <a:r>
              <a:rPr lang="en-US" smtClean="0"/>
              <a:t>Click to edit Master title style</a:t>
            </a:r>
            <a:endParaRPr lang="en-GB"/>
          </a:p>
        </p:txBody>
      </p:sp>
      <p:sp>
        <p:nvSpPr>
          <p:cNvPr id="7" name="Rectangle 6"/>
          <p:cNvSpPr/>
          <p:nvPr userDrawn="1"/>
        </p:nvSpPr>
        <p:spPr bwMode="white">
          <a:xfrm>
            <a:off x="9072331" y="68723"/>
            <a:ext cx="3024000" cy="864000"/>
          </a:xfrm>
          <a:prstGeom prst="rect">
            <a:avLst/>
          </a:prstGeom>
          <a:solidFill>
            <a:srgbClr val="13022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a:solidFill>
                <a:srgbClr val="120228"/>
              </a:solidFill>
            </a:endParaRPr>
          </a:p>
        </p:txBody>
      </p:sp>
      <p:sp>
        <p:nvSpPr>
          <p:cNvPr id="2" name="Footer Placeholder 1"/>
          <p:cNvSpPr>
            <a:spLocks noGrp="1"/>
          </p:cNvSpPr>
          <p:nvPr>
            <p:ph type="ftr" sz="quarter" idx="10"/>
          </p:nvPr>
        </p:nvSpPr>
        <p:spPr/>
        <p:txBody>
          <a:bodyPr/>
          <a:lstStyle/>
          <a:p>
            <a:r>
              <a:rPr lang="en-GB" smtClean="0"/>
              <a:t>UK OFFICIAL</a:t>
            </a:r>
            <a:endParaRPr lang="en-GB" dirty="0"/>
          </a:p>
        </p:txBody>
      </p:sp>
    </p:spTree>
    <p:extLst>
      <p:ext uri="{BB962C8B-B14F-4D97-AF65-F5344CB8AC3E}">
        <p14:creationId xmlns:p14="http://schemas.microsoft.com/office/powerpoint/2010/main" val="2867747972"/>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Quad Chart (Single Quadrant)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GB" smtClean="0"/>
              <a:t>UK OFFICIAL</a:t>
            </a:r>
            <a:endParaRPr lang="en-GB" dirty="0"/>
          </a:p>
        </p:txBody>
      </p:sp>
      <p:sp>
        <p:nvSpPr>
          <p:cNvPr id="9" name="Content Placeholder 8"/>
          <p:cNvSpPr>
            <a:spLocks noGrp="1"/>
          </p:cNvSpPr>
          <p:nvPr>
            <p:ph sz="quarter" idx="11"/>
          </p:nvPr>
        </p:nvSpPr>
        <p:spPr>
          <a:xfrm>
            <a:off x="979200" y="1508787"/>
            <a:ext cx="10233600" cy="4324571"/>
          </a:xfrm>
          <a:noFill/>
          <a:ln w="9525">
            <a:noFill/>
            <a:miter lim="800000"/>
            <a:headEnd/>
            <a:tailEnd/>
          </a:ln>
        </p:spPr>
        <p:txBody>
          <a:bodyPr vert="horz" wrap="square" lIns="85278" tIns="42639" rIns="85278" bIns="42639" numCol="1" anchor="t" anchorCtr="0" compatLnSpc="1">
            <a:prstTxWarp prst="textNoShape">
              <a:avLst/>
            </a:prstTxWarp>
            <a:normAutofit/>
          </a:bodyPr>
          <a:lstStyle>
            <a:lvl1pPr>
              <a:defRPr lang="en-US" smtClean="0"/>
            </a:lvl1pPr>
            <a:lvl2pPr>
              <a:defRPr lang="en-US" smtClean="0"/>
            </a:lvl2pPr>
            <a:lvl3pPr>
              <a:defRPr lang="en-US" smtClean="0"/>
            </a:lvl3pPr>
            <a:lvl4pPr>
              <a:defRPr lang="en-US" smtClean="0"/>
            </a:lvl4pPr>
            <a:lvl5pPr>
              <a:defRPr lang="en-GB"/>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8" name="Title 7"/>
          <p:cNvSpPr>
            <a:spLocks noGrp="1"/>
          </p:cNvSpPr>
          <p:nvPr>
            <p:ph type="title"/>
          </p:nvPr>
        </p:nvSpPr>
        <p:spPr/>
        <p:txBody>
          <a:bodyPr/>
          <a:lstStyle/>
          <a:p>
            <a:r>
              <a:rPr lang="en-US" smtClean="0"/>
              <a:t>Click to edit Master title style</a:t>
            </a:r>
            <a:endParaRPr lang="en-GB"/>
          </a:p>
        </p:txBody>
      </p:sp>
      <p:sp>
        <p:nvSpPr>
          <p:cNvPr id="2" name="Slide Number Placeholder 1"/>
          <p:cNvSpPr>
            <a:spLocks noGrp="1"/>
          </p:cNvSpPr>
          <p:nvPr>
            <p:ph type="sldNum" sz="quarter" idx="12"/>
          </p:nvPr>
        </p:nvSpPr>
        <p:spPr/>
        <p:txBody>
          <a:bodyPr/>
          <a:lstStyle/>
          <a:p>
            <a:fld id="{41D5E06E-8463-49C0-8B6A-3B9E03BCC454}" type="slidenum">
              <a:rPr lang="en-GB" smtClean="0"/>
              <a:t>‹#›</a:t>
            </a:fld>
            <a:endParaRPr lang="en-GB"/>
          </a:p>
        </p:txBody>
      </p:sp>
    </p:spTree>
    <p:extLst>
      <p:ext uri="{BB962C8B-B14F-4D97-AF65-F5344CB8AC3E}">
        <p14:creationId xmlns:p14="http://schemas.microsoft.com/office/powerpoint/2010/main" val="1403985821"/>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ustom Layout">
    <p:bg>
      <p:bgRef idx="1001">
        <a:schemeClr val="bg2"/>
      </p:bgRef>
    </p:bg>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GB" smtClean="0"/>
              <a:t>UK OFFICIAL</a:t>
            </a:r>
            <a:endParaRPr lang="en-GB" dirty="0"/>
          </a:p>
        </p:txBody>
      </p:sp>
      <p:pic>
        <p:nvPicPr>
          <p:cNvPr id="4" name="Picture 3" descr="The DSTL logo. DSTL - the science inside." title="The DSTL logo"/>
          <p:cNvPicPr>
            <a:picLocks noChangeArrowheads="1"/>
          </p:cNvPicPr>
          <p:nvPr userDrawn="1"/>
        </p:nvPicPr>
        <p:blipFill>
          <a:blip r:embed="rId2" cstate="print">
            <a:clrChange>
              <a:clrFrom>
                <a:srgbClr val="000000"/>
              </a:clrFrom>
              <a:clrTo>
                <a:srgbClr val="000000">
                  <a:alpha val="0"/>
                </a:srgbClr>
              </a:clrTo>
            </a:clrChange>
            <a:extLst>
              <a:ext uri="{28A0092B-C50C-407E-A947-70E740481C1C}">
                <a14:useLocalDpi xmlns:a14="http://schemas.microsoft.com/office/drawing/2010/main" val="0"/>
              </a:ext>
            </a:extLst>
          </a:blip>
          <a:srcRect/>
          <a:stretch>
            <a:fillRect/>
          </a:stretch>
        </p:blipFill>
        <p:spPr bwMode="black">
          <a:xfrm>
            <a:off x="3887755" y="2338776"/>
            <a:ext cx="4416491" cy="784467"/>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Box 4"/>
          <p:cNvSpPr txBox="1"/>
          <p:nvPr userDrawn="1"/>
        </p:nvSpPr>
        <p:spPr>
          <a:xfrm>
            <a:off x="4742197" y="3820695"/>
            <a:ext cx="2707609" cy="371897"/>
          </a:xfrm>
          <a:prstGeom prst="rect">
            <a:avLst/>
          </a:prstGeom>
          <a:noFill/>
        </p:spPr>
        <p:txBody>
          <a:bodyPr wrap="square" lIns="0" tIns="0" rIns="0" bIns="0" rtlCol="0">
            <a:spAutoFit/>
          </a:bodyPr>
          <a:lstStyle/>
          <a:p>
            <a:pPr marL="0" marR="0" lvl="0" indent="0" algn="ctr" defTabSz="851921" rtl="0" eaLnBrk="1" fontAlgn="base" latinLnBrk="0" hangingPunct="1">
              <a:lnSpc>
                <a:spcPts val="2851"/>
              </a:lnSpc>
              <a:spcBef>
                <a:spcPts val="2400"/>
              </a:spcBef>
              <a:spcAft>
                <a:spcPct val="0"/>
              </a:spcAft>
              <a:buClrTx/>
              <a:buSzTx/>
              <a:buFontTx/>
              <a:buNone/>
              <a:tabLst/>
              <a:defRPr/>
            </a:pPr>
            <a:r>
              <a:rPr lang="en-US" sz="1200" dirty="0" smtClean="0">
                <a:solidFill>
                  <a:schemeClr val="tx1"/>
                </a:solidFill>
              </a:rPr>
              <a:t>Discover more</a:t>
            </a:r>
            <a:endParaRPr lang="en-GB" sz="1200" dirty="0" smtClean="0">
              <a:solidFill>
                <a:schemeClr val="tx1"/>
              </a:solidFill>
            </a:endParaRPr>
          </a:p>
        </p:txBody>
      </p:sp>
      <p:grpSp>
        <p:nvGrpSpPr>
          <p:cNvPr id="12" name="Group 11" descr="GitHub logo linking to DSTL's GitHub page" title="GitHub logo"/>
          <p:cNvGrpSpPr/>
          <p:nvPr userDrawn="1"/>
        </p:nvGrpSpPr>
        <p:grpSpPr>
          <a:xfrm>
            <a:off x="7288068" y="4416563"/>
            <a:ext cx="452597" cy="452597"/>
            <a:chOff x="5466051" y="3312422"/>
            <a:chExt cx="339448" cy="339448"/>
          </a:xfrm>
        </p:grpSpPr>
        <p:sp>
          <p:nvSpPr>
            <p:cNvPr id="21" name="Oval 20">
              <a:hlinkClick r:id="rId3"/>
            </p:cNvPr>
            <p:cNvSpPr/>
            <p:nvPr userDrawn="1"/>
          </p:nvSpPr>
          <p:spPr bwMode="black">
            <a:xfrm>
              <a:off x="5466051" y="3312422"/>
              <a:ext cx="339448" cy="339448"/>
            </a:xfrm>
            <a:prstGeom prst="ellipse">
              <a:avLst/>
            </a:prstGeom>
            <a:solidFill>
              <a:srgbClr val="000000">
                <a:alpha val="10196"/>
              </a:srgbClr>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700"/>
            </a:p>
          </p:txBody>
        </p:sp>
        <p:pic>
          <p:nvPicPr>
            <p:cNvPr id="22" name="Picture 21">
              <a:hlinkClick r:id="rId3"/>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bwMode="black">
            <a:xfrm>
              <a:off x="5544397" y="3400843"/>
              <a:ext cx="175331" cy="175331"/>
            </a:xfrm>
            <a:prstGeom prst="rect">
              <a:avLst/>
            </a:prstGeom>
          </p:spPr>
        </p:pic>
      </p:grpSp>
      <p:sp>
        <p:nvSpPr>
          <p:cNvPr id="26" name="Rectangle 25"/>
          <p:cNvSpPr/>
          <p:nvPr userDrawn="1"/>
        </p:nvSpPr>
        <p:spPr bwMode="white">
          <a:xfrm>
            <a:off x="9072331" y="68723"/>
            <a:ext cx="3024000" cy="864000"/>
          </a:xfrm>
          <a:prstGeom prst="rect">
            <a:avLst/>
          </a:prstGeom>
          <a:solidFill>
            <a:srgbClr val="13022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a:solidFill>
                <a:srgbClr val="120228"/>
              </a:solidFill>
            </a:endParaRPr>
          </a:p>
        </p:txBody>
      </p:sp>
      <p:grpSp>
        <p:nvGrpSpPr>
          <p:cNvPr id="2" name="Group 1" descr="Twitter logo linking to DSTL's Twitter page" title="Twitter Logo"/>
          <p:cNvGrpSpPr/>
          <p:nvPr userDrawn="1"/>
        </p:nvGrpSpPr>
        <p:grpSpPr>
          <a:xfrm>
            <a:off x="4463819" y="4412331"/>
            <a:ext cx="452597" cy="452597"/>
            <a:chOff x="3347864" y="3309248"/>
            <a:chExt cx="339448" cy="339448"/>
          </a:xfrm>
        </p:grpSpPr>
        <p:sp>
          <p:nvSpPr>
            <p:cNvPr id="13" name="Oval 12">
              <a:hlinkClick r:id="rId5"/>
            </p:cNvPr>
            <p:cNvSpPr/>
            <p:nvPr userDrawn="1"/>
          </p:nvSpPr>
          <p:spPr bwMode="black">
            <a:xfrm>
              <a:off x="3347864" y="3309248"/>
              <a:ext cx="339448" cy="339448"/>
            </a:xfrm>
            <a:prstGeom prst="ellipse">
              <a:avLst/>
            </a:prstGeom>
            <a:solidFill>
              <a:srgbClr val="000000">
                <a:alpha val="10196"/>
              </a:srgbClr>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700"/>
            </a:p>
          </p:txBody>
        </p:sp>
        <p:pic>
          <p:nvPicPr>
            <p:cNvPr id="24" name="Picture 23">
              <a:hlinkClick r:id="rId5"/>
            </p:cNvPr>
            <p:cNvPicPr>
              <a:picLocks noChangeAspect="1"/>
            </p:cNvPicPr>
            <p:nvPr userDrawn="1"/>
          </p:nvPicPr>
          <p:blipFill>
            <a:blip r:embed="rId6"/>
            <a:stretch>
              <a:fillRect/>
            </a:stretch>
          </p:blipFill>
          <p:spPr>
            <a:xfrm>
              <a:off x="3453784" y="3420734"/>
              <a:ext cx="149048" cy="125201"/>
            </a:xfrm>
            <a:prstGeom prst="rect">
              <a:avLst/>
            </a:prstGeom>
          </p:spPr>
        </p:pic>
      </p:grpSp>
      <p:grpSp>
        <p:nvGrpSpPr>
          <p:cNvPr id="6" name="Group 5" descr="LinkedIn logo linking to DSTL's LinkedIn page" title="LinkedIn logo"/>
          <p:cNvGrpSpPr/>
          <p:nvPr userDrawn="1"/>
        </p:nvGrpSpPr>
        <p:grpSpPr>
          <a:xfrm>
            <a:off x="5027572" y="4416563"/>
            <a:ext cx="452597" cy="452597"/>
            <a:chOff x="3770679" y="3312422"/>
            <a:chExt cx="339448" cy="339448"/>
          </a:xfrm>
        </p:grpSpPr>
        <p:sp>
          <p:nvSpPr>
            <p:cNvPr id="19" name="Oval 18">
              <a:hlinkClick r:id="rId7"/>
            </p:cNvPr>
            <p:cNvSpPr/>
            <p:nvPr userDrawn="1"/>
          </p:nvSpPr>
          <p:spPr bwMode="black">
            <a:xfrm>
              <a:off x="3770679" y="3312422"/>
              <a:ext cx="339448" cy="339448"/>
            </a:xfrm>
            <a:prstGeom prst="ellipse">
              <a:avLst/>
            </a:prstGeom>
            <a:solidFill>
              <a:srgbClr val="000000">
                <a:alpha val="10196"/>
              </a:srgbClr>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700"/>
            </a:p>
          </p:txBody>
        </p:sp>
        <p:pic>
          <p:nvPicPr>
            <p:cNvPr id="27" name="Picture 26">
              <a:hlinkClick r:id="rId7"/>
            </p:cNvPr>
            <p:cNvPicPr>
              <a:picLocks noChangeAspect="1"/>
            </p:cNvPicPr>
            <p:nvPr userDrawn="1"/>
          </p:nvPicPr>
          <p:blipFill>
            <a:blip r:embed="rId8"/>
            <a:stretch>
              <a:fillRect/>
            </a:stretch>
          </p:blipFill>
          <p:spPr>
            <a:xfrm>
              <a:off x="3879656" y="3401599"/>
              <a:ext cx="135334" cy="140973"/>
            </a:xfrm>
            <a:prstGeom prst="rect">
              <a:avLst/>
            </a:prstGeom>
          </p:spPr>
        </p:pic>
      </p:grpSp>
      <p:grpSp>
        <p:nvGrpSpPr>
          <p:cNvPr id="11" name="Group 10" descr="Gov.UK logo linking to DSTL's Gov.UK page" title="Gov.UK logo"/>
          <p:cNvGrpSpPr/>
          <p:nvPr userDrawn="1"/>
        </p:nvGrpSpPr>
        <p:grpSpPr>
          <a:xfrm>
            <a:off x="6718831" y="4416563"/>
            <a:ext cx="452597" cy="452597"/>
            <a:chOff x="5039123" y="3312422"/>
            <a:chExt cx="339448" cy="339448"/>
          </a:xfrm>
        </p:grpSpPr>
        <p:sp>
          <p:nvSpPr>
            <p:cNvPr id="16" name="Oval 15">
              <a:hlinkClick r:id="rId9"/>
            </p:cNvPr>
            <p:cNvSpPr/>
            <p:nvPr userDrawn="1"/>
          </p:nvSpPr>
          <p:spPr bwMode="black">
            <a:xfrm>
              <a:off x="5039123" y="3312422"/>
              <a:ext cx="339448" cy="339448"/>
            </a:xfrm>
            <a:prstGeom prst="ellipse">
              <a:avLst/>
            </a:prstGeom>
            <a:solidFill>
              <a:srgbClr val="000000">
                <a:alpha val="10196"/>
              </a:srgbClr>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700"/>
            </a:p>
          </p:txBody>
        </p:sp>
        <p:pic>
          <p:nvPicPr>
            <p:cNvPr id="42" name="Picture 41">
              <a:hlinkClick r:id="rId9"/>
            </p:cNvPr>
            <p:cNvPicPr>
              <a:picLocks noChangeAspect="1"/>
            </p:cNvPicPr>
            <p:nvPr userDrawn="1"/>
          </p:nvPicPr>
          <p:blipFill>
            <a:blip r:embed="rId10"/>
            <a:stretch>
              <a:fillRect/>
            </a:stretch>
          </p:blipFill>
          <p:spPr>
            <a:xfrm>
              <a:off x="5118452" y="3417109"/>
              <a:ext cx="180789" cy="142797"/>
            </a:xfrm>
            <a:prstGeom prst="rect">
              <a:avLst/>
            </a:prstGeom>
          </p:spPr>
        </p:pic>
      </p:grpSp>
      <p:grpSp>
        <p:nvGrpSpPr>
          <p:cNvPr id="9" name="Group 8" descr="Instagram logo linking to DSTL's Instagram page" title="Instagram logo"/>
          <p:cNvGrpSpPr/>
          <p:nvPr userDrawn="1"/>
        </p:nvGrpSpPr>
        <p:grpSpPr>
          <a:xfrm>
            <a:off x="6155079" y="4416563"/>
            <a:ext cx="452597" cy="452597"/>
            <a:chOff x="4616309" y="3312422"/>
            <a:chExt cx="339448" cy="339448"/>
          </a:xfrm>
        </p:grpSpPr>
        <p:sp>
          <p:nvSpPr>
            <p:cNvPr id="7" name="Oval 6">
              <a:hlinkClick r:id="rId11"/>
            </p:cNvPr>
            <p:cNvSpPr/>
            <p:nvPr userDrawn="1"/>
          </p:nvSpPr>
          <p:spPr bwMode="black">
            <a:xfrm>
              <a:off x="4616309" y="3312422"/>
              <a:ext cx="339448" cy="339448"/>
            </a:xfrm>
            <a:prstGeom prst="ellipse">
              <a:avLst/>
            </a:prstGeom>
            <a:solidFill>
              <a:srgbClr val="000000">
                <a:alpha val="10196"/>
              </a:srgbClr>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700"/>
            </a:p>
          </p:txBody>
        </p:sp>
        <p:pic>
          <p:nvPicPr>
            <p:cNvPr id="44" name="Picture 43">
              <a:hlinkClick r:id="rId11"/>
            </p:cNvPr>
            <p:cNvPicPr>
              <a:picLocks noChangeAspect="1"/>
            </p:cNvPicPr>
            <p:nvPr userDrawn="1"/>
          </p:nvPicPr>
          <p:blipFill>
            <a:blip r:embed="rId12"/>
            <a:stretch>
              <a:fillRect/>
            </a:stretch>
          </p:blipFill>
          <p:spPr>
            <a:xfrm>
              <a:off x="4699348" y="3398350"/>
              <a:ext cx="175071" cy="172258"/>
            </a:xfrm>
            <a:prstGeom prst="rect">
              <a:avLst/>
            </a:prstGeom>
          </p:spPr>
        </p:pic>
      </p:grpSp>
      <p:grpSp>
        <p:nvGrpSpPr>
          <p:cNvPr id="8" name="Group 7" descr="Facebook logo linking to DSTL's Facebook page" title="Facebook logo"/>
          <p:cNvGrpSpPr/>
          <p:nvPr userDrawn="1"/>
        </p:nvGrpSpPr>
        <p:grpSpPr>
          <a:xfrm>
            <a:off x="5591327" y="4416563"/>
            <a:ext cx="452597" cy="452597"/>
            <a:chOff x="4193495" y="3312422"/>
            <a:chExt cx="339448" cy="339448"/>
          </a:xfrm>
        </p:grpSpPr>
        <p:sp>
          <p:nvSpPr>
            <p:cNvPr id="10" name="Oval 9">
              <a:hlinkClick r:id="rId13"/>
            </p:cNvPr>
            <p:cNvSpPr/>
            <p:nvPr userDrawn="1"/>
          </p:nvSpPr>
          <p:spPr bwMode="black">
            <a:xfrm>
              <a:off x="4193495" y="3312422"/>
              <a:ext cx="339448" cy="339448"/>
            </a:xfrm>
            <a:prstGeom prst="ellipse">
              <a:avLst/>
            </a:prstGeom>
            <a:solidFill>
              <a:srgbClr val="000000">
                <a:alpha val="10196"/>
              </a:srgbClr>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700"/>
            </a:p>
          </p:txBody>
        </p:sp>
        <p:pic>
          <p:nvPicPr>
            <p:cNvPr id="46" name="Picture 45">
              <a:hlinkClick r:id="rId13"/>
            </p:cNvPr>
            <p:cNvPicPr>
              <a:picLocks noChangeAspect="1"/>
            </p:cNvPicPr>
            <p:nvPr userDrawn="1"/>
          </p:nvPicPr>
          <p:blipFill>
            <a:blip r:embed="rId14"/>
            <a:stretch>
              <a:fillRect/>
            </a:stretch>
          </p:blipFill>
          <p:spPr>
            <a:xfrm>
              <a:off x="4318695" y="3401144"/>
              <a:ext cx="85889" cy="158276"/>
            </a:xfrm>
            <a:prstGeom prst="rect">
              <a:avLst/>
            </a:prstGeom>
          </p:spPr>
        </p:pic>
      </p:grpSp>
    </p:spTree>
    <p:extLst>
      <p:ext uri="{BB962C8B-B14F-4D97-AF65-F5344CB8AC3E}">
        <p14:creationId xmlns:p14="http://schemas.microsoft.com/office/powerpoint/2010/main" val="3087830916"/>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Custom Layout">
    <p:bg>
      <p:bgRef idx="1001">
        <a:schemeClr val="bg2"/>
      </p:bgRef>
    </p:bg>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r>
              <a:rPr lang="en-GB" smtClean="0"/>
              <a:t>UK OFFICIAL</a:t>
            </a:r>
            <a:endParaRPr lang="en-GB" dirty="0"/>
          </a:p>
        </p:txBody>
      </p:sp>
      <p:sp>
        <p:nvSpPr>
          <p:cNvPr id="3" name="Title 2"/>
          <p:cNvSpPr>
            <a:spLocks noGrp="1"/>
          </p:cNvSpPr>
          <p:nvPr>
            <p:ph type="title"/>
          </p:nvPr>
        </p:nvSpPr>
        <p:spPr/>
        <p:txBody>
          <a:bodyPr/>
          <a:lstStyle>
            <a:lvl1pPr>
              <a:defRPr>
                <a:solidFill>
                  <a:schemeClr val="tx1"/>
                </a:solidFill>
              </a:defRPr>
            </a:lvl1pPr>
          </a:lstStyle>
          <a:p>
            <a:r>
              <a:rPr lang="en-US" smtClean="0"/>
              <a:t>Click to edit Master title style</a:t>
            </a:r>
            <a:endParaRPr lang="en-GB"/>
          </a:p>
        </p:txBody>
      </p:sp>
    </p:spTree>
    <p:extLst>
      <p:ext uri="{BB962C8B-B14F-4D97-AF65-F5344CB8AC3E}">
        <p14:creationId xmlns:p14="http://schemas.microsoft.com/office/powerpoint/2010/main" val="3119857038"/>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Single Column">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598400"/>
            <a:ext cx="10970896" cy="4105251"/>
          </a:xfrm>
        </p:spPr>
        <p:txBody>
          <a:bodyPr/>
          <a:lstStyle>
            <a:lvl1pPr>
              <a:lnSpc>
                <a:spcPct val="120000"/>
              </a:lnSpc>
              <a:spcBef>
                <a:spcPts val="400"/>
              </a:spcBef>
              <a:defRPr sz="2667"/>
            </a:lvl1pPr>
            <a:lvl2pPr>
              <a:lnSpc>
                <a:spcPct val="120000"/>
              </a:lnSpc>
              <a:spcBef>
                <a:spcPts val="400"/>
              </a:spcBef>
              <a:defRPr sz="2400"/>
            </a:lvl2pPr>
            <a:lvl3pPr>
              <a:lnSpc>
                <a:spcPct val="120000"/>
              </a:lnSpc>
              <a:spcBef>
                <a:spcPts val="400"/>
              </a:spcBef>
              <a:defRPr sz="2133"/>
            </a:lvl3pPr>
            <a:lvl4pPr>
              <a:lnSpc>
                <a:spcPct val="120000"/>
              </a:lnSpc>
              <a:spcBef>
                <a:spcPts val="400"/>
              </a:spcBef>
              <a:defRPr sz="1867"/>
            </a:lvl4pPr>
            <a:lvl5pPr>
              <a:lnSpc>
                <a:spcPct val="120000"/>
              </a:lnSpc>
              <a:spcBef>
                <a:spcPts val="400"/>
              </a:spcBef>
              <a:defRPr sz="16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9" name="Footer Placeholder 4"/>
          <p:cNvSpPr>
            <a:spLocks noGrp="1"/>
          </p:cNvSpPr>
          <p:nvPr>
            <p:ph type="ftr" sz="quarter" idx="3"/>
          </p:nvPr>
        </p:nvSpPr>
        <p:spPr>
          <a:xfrm>
            <a:off x="10320469" y="6405331"/>
            <a:ext cx="1576496" cy="238496"/>
          </a:xfrm>
          <a:prstGeom prst="rect">
            <a:avLst/>
          </a:prstGeom>
        </p:spPr>
        <p:txBody>
          <a:bodyPr lIns="0" tIns="0" rIns="0" bIns="0" anchor="b" anchorCtr="0"/>
          <a:lstStyle>
            <a:lvl1pPr algn="r">
              <a:defRPr sz="1067">
                <a:solidFill>
                  <a:schemeClr val="bg1"/>
                </a:solidFill>
              </a:defRPr>
            </a:lvl1pPr>
          </a:lstStyle>
          <a:p>
            <a:pPr>
              <a:defRPr/>
            </a:pPr>
            <a:r>
              <a:rPr lang="en-GB" smtClean="0">
                <a:solidFill>
                  <a:schemeClr val="accent5">
                    <a:lumMod val="50000"/>
                  </a:schemeClr>
                </a:solidFill>
              </a:rPr>
              <a:t>Official Sensitive</a:t>
            </a:r>
            <a:endParaRPr lang="en-GB" dirty="0"/>
          </a:p>
        </p:txBody>
      </p:sp>
      <p:sp>
        <p:nvSpPr>
          <p:cNvPr id="11" name="Text Placeholder 11"/>
          <p:cNvSpPr>
            <a:spLocks noGrp="1"/>
          </p:cNvSpPr>
          <p:nvPr>
            <p:ph type="body" sz="quarter" idx="19"/>
          </p:nvPr>
        </p:nvSpPr>
        <p:spPr>
          <a:xfrm>
            <a:off x="609475" y="236424"/>
            <a:ext cx="8654877" cy="582139"/>
          </a:xfrm>
        </p:spPr>
        <p:txBody>
          <a:bodyPr lIns="0" tIns="0" rIns="0" bIns="0"/>
          <a:lstStyle>
            <a:lvl1pPr marL="0" indent="0">
              <a:buNone/>
              <a:defRPr>
                <a:solidFill>
                  <a:schemeClr val="bg1"/>
                </a:solidFill>
              </a:defRPr>
            </a:lvl1pPr>
          </a:lstStyle>
          <a:p>
            <a:pPr lvl="0"/>
            <a:r>
              <a:rPr lang="en-US" dirty="0" smtClean="0"/>
              <a:t>Click to edit Master text styles</a:t>
            </a:r>
            <a:endParaRPr lang="en-GB" dirty="0"/>
          </a:p>
        </p:txBody>
      </p:sp>
    </p:spTree>
    <p:extLst>
      <p:ext uri="{BB962C8B-B14F-4D97-AF65-F5344CB8AC3E}">
        <p14:creationId xmlns:p14="http://schemas.microsoft.com/office/powerpoint/2010/main" val="2702807870"/>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Title Slide">
    <p:spTree>
      <p:nvGrpSpPr>
        <p:cNvPr id="1" name=""/>
        <p:cNvGrpSpPr/>
        <p:nvPr/>
      </p:nvGrpSpPr>
      <p:grpSpPr>
        <a:xfrm>
          <a:off x="0" y="0"/>
          <a:ext cx="0" cy="0"/>
          <a:chOff x="0" y="0"/>
          <a:chExt cx="0" cy="0"/>
        </a:xfrm>
      </p:grpSpPr>
      <p:sp>
        <p:nvSpPr>
          <p:cNvPr id="11" name="Text Placeholder 13"/>
          <p:cNvSpPr>
            <a:spLocks noGrp="1"/>
          </p:cNvSpPr>
          <p:nvPr>
            <p:ph type="body" sz="quarter" idx="18"/>
          </p:nvPr>
        </p:nvSpPr>
        <p:spPr>
          <a:xfrm>
            <a:off x="609475" y="1599420"/>
            <a:ext cx="5384800" cy="4153105"/>
          </a:xfrm>
        </p:spPr>
        <p:txBody>
          <a:bodyPr/>
          <a:lstStyle>
            <a:lvl1pPr>
              <a:lnSpc>
                <a:spcPct val="120000"/>
              </a:lnSpc>
              <a:spcAft>
                <a:spcPts val="0"/>
              </a:spcAft>
              <a:defRPr/>
            </a:lvl1pPr>
            <a:lvl2pPr>
              <a:lnSpc>
                <a:spcPct val="120000"/>
              </a:lnSpc>
              <a:spcBef>
                <a:spcPts val="400"/>
              </a:spcBef>
              <a:spcAft>
                <a:spcPts val="0"/>
              </a:spcAft>
              <a:defRPr/>
            </a:lvl2pPr>
            <a:lvl3pPr>
              <a:lnSpc>
                <a:spcPct val="120000"/>
              </a:lnSpc>
              <a:spcBef>
                <a:spcPts val="400"/>
              </a:spcBef>
              <a:spcAft>
                <a:spcPts val="0"/>
              </a:spcAft>
              <a:defRPr/>
            </a:lvl3pPr>
            <a:lvl4pPr>
              <a:lnSpc>
                <a:spcPct val="120000"/>
              </a:lnSpc>
              <a:spcBef>
                <a:spcPts val="400"/>
              </a:spcBef>
              <a:spcAft>
                <a:spcPts val="0"/>
              </a:spcAft>
              <a:defRPr/>
            </a:lvl4pPr>
            <a:lvl5pPr>
              <a:lnSpc>
                <a:spcPct val="120000"/>
              </a:lnSpc>
              <a:spcBef>
                <a:spcPts val="400"/>
              </a:spcBef>
              <a:spcAft>
                <a:spcPts val="0"/>
              </a:spcAf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13" name="Text Placeholder 11"/>
          <p:cNvSpPr>
            <a:spLocks noGrp="1"/>
          </p:cNvSpPr>
          <p:nvPr>
            <p:ph type="body" sz="quarter" idx="19"/>
          </p:nvPr>
        </p:nvSpPr>
        <p:spPr>
          <a:xfrm>
            <a:off x="609476" y="236425"/>
            <a:ext cx="8654877" cy="582139"/>
          </a:xfrm>
        </p:spPr>
        <p:txBody>
          <a:bodyPr lIns="0" tIns="0" rIns="0" bIns="0"/>
          <a:lstStyle>
            <a:lvl1pPr marL="0" indent="0">
              <a:buNone/>
              <a:defRPr>
                <a:solidFill>
                  <a:schemeClr val="bg1"/>
                </a:solidFill>
              </a:defRPr>
            </a:lvl1pPr>
          </a:lstStyle>
          <a:p>
            <a:pPr lvl="0"/>
            <a:r>
              <a:rPr lang="en-US" dirty="0" smtClean="0"/>
              <a:t>Click to edit Master text styles</a:t>
            </a:r>
            <a:endParaRPr lang="en-GB" dirty="0"/>
          </a:p>
        </p:txBody>
      </p:sp>
      <p:sp>
        <p:nvSpPr>
          <p:cNvPr id="15" name="Footer Placeholder 4"/>
          <p:cNvSpPr>
            <a:spLocks noGrp="1"/>
          </p:cNvSpPr>
          <p:nvPr>
            <p:ph type="ftr" sz="quarter" idx="3"/>
          </p:nvPr>
        </p:nvSpPr>
        <p:spPr>
          <a:xfrm>
            <a:off x="10320469" y="6405331"/>
            <a:ext cx="1576496" cy="238496"/>
          </a:xfrm>
          <a:prstGeom prst="rect">
            <a:avLst/>
          </a:prstGeom>
        </p:spPr>
        <p:txBody>
          <a:bodyPr lIns="0" tIns="0" rIns="0" bIns="0" anchor="b" anchorCtr="0"/>
          <a:lstStyle>
            <a:lvl1pPr algn="r">
              <a:defRPr sz="1067">
                <a:solidFill>
                  <a:schemeClr val="bg1"/>
                </a:solidFill>
              </a:defRPr>
            </a:lvl1pPr>
          </a:lstStyle>
          <a:p>
            <a:pPr>
              <a:defRPr/>
            </a:pPr>
            <a:r>
              <a:rPr lang="en-GB" dirty="0" smtClean="0">
                <a:solidFill>
                  <a:schemeClr val="accent5">
                    <a:lumMod val="50000"/>
                  </a:schemeClr>
                </a:solidFill>
              </a:rPr>
              <a:t>OFFICIAL Sensitive</a:t>
            </a:r>
            <a:endParaRPr lang="en-GB" dirty="0"/>
          </a:p>
        </p:txBody>
      </p:sp>
    </p:spTree>
    <p:extLst>
      <p:ext uri="{BB962C8B-B14F-4D97-AF65-F5344CB8AC3E}">
        <p14:creationId xmlns:p14="http://schemas.microsoft.com/office/powerpoint/2010/main" val="70792050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Title Only">
    <p:spTree>
      <p:nvGrpSpPr>
        <p:cNvPr id="1" name=""/>
        <p:cNvGrpSpPr/>
        <p:nvPr/>
      </p:nvGrpSpPr>
      <p:grpSpPr>
        <a:xfrm>
          <a:off x="0" y="0"/>
          <a:ext cx="0" cy="0"/>
          <a:chOff x="0" y="0"/>
          <a:chExt cx="0" cy="0"/>
        </a:xfrm>
      </p:grpSpPr>
      <p:sp>
        <p:nvSpPr>
          <p:cNvPr id="4" name="Footer Placeholder 4"/>
          <p:cNvSpPr>
            <a:spLocks noGrp="1"/>
          </p:cNvSpPr>
          <p:nvPr>
            <p:ph type="ftr" sz="quarter" idx="3"/>
          </p:nvPr>
        </p:nvSpPr>
        <p:spPr>
          <a:xfrm>
            <a:off x="10320469" y="6405331"/>
            <a:ext cx="1576496" cy="238496"/>
          </a:xfrm>
          <a:prstGeom prst="rect">
            <a:avLst/>
          </a:prstGeom>
        </p:spPr>
        <p:txBody>
          <a:bodyPr lIns="0" tIns="0" rIns="0" bIns="0" anchor="b" anchorCtr="0"/>
          <a:lstStyle>
            <a:lvl1pPr algn="r">
              <a:defRPr sz="1067">
                <a:solidFill>
                  <a:schemeClr val="bg1">
                    <a:lumMod val="50000"/>
                  </a:schemeClr>
                </a:solidFill>
              </a:defRPr>
            </a:lvl1pPr>
          </a:lstStyle>
          <a:p>
            <a:pPr>
              <a:defRPr/>
            </a:pPr>
            <a:r>
              <a:rPr lang="en-GB" dirty="0" smtClean="0"/>
              <a:t>Enter </a:t>
            </a:r>
            <a:r>
              <a:rPr lang="en-GB" dirty="0" err="1" smtClean="0"/>
              <a:t>Classificationl</a:t>
            </a:r>
            <a:endParaRPr lang="en-GB" dirty="0"/>
          </a:p>
        </p:txBody>
      </p:sp>
      <p:sp>
        <p:nvSpPr>
          <p:cNvPr id="6" name="Text Placeholder 11"/>
          <p:cNvSpPr>
            <a:spLocks noGrp="1"/>
          </p:cNvSpPr>
          <p:nvPr>
            <p:ph type="body" sz="quarter" idx="19"/>
          </p:nvPr>
        </p:nvSpPr>
        <p:spPr>
          <a:xfrm>
            <a:off x="609476" y="331085"/>
            <a:ext cx="8654877" cy="582139"/>
          </a:xfrm>
          <a:prstGeom prst="rect">
            <a:avLst/>
          </a:prstGeom>
        </p:spPr>
        <p:txBody>
          <a:bodyPr wrap="none" lIns="0" tIns="0" rIns="0" bIns="0" anchor="b" anchorCtr="0"/>
          <a:lstStyle>
            <a:lvl1pPr marL="0" indent="0">
              <a:buNone/>
              <a:defRPr sz="2400">
                <a:solidFill>
                  <a:schemeClr val="bg1"/>
                </a:solidFill>
              </a:defRPr>
            </a:lvl1pPr>
          </a:lstStyle>
          <a:p>
            <a:pPr lvl="0"/>
            <a:r>
              <a:rPr lang="en-US" dirty="0" smtClean="0"/>
              <a:t>Click to edit Master text styles</a:t>
            </a:r>
            <a:endParaRPr lang="en-GB" dirty="0"/>
          </a:p>
        </p:txBody>
      </p:sp>
    </p:spTree>
    <p:extLst>
      <p:ext uri="{BB962C8B-B14F-4D97-AF65-F5344CB8AC3E}">
        <p14:creationId xmlns:p14="http://schemas.microsoft.com/office/powerpoint/2010/main" val="345741882"/>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Text slide 1 - 1 colum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CAB38C-5F38-4824-BA5B-9B6A2BB378C1}"/>
              </a:ext>
            </a:extLst>
          </p:cNvPr>
          <p:cNvSpPr>
            <a:spLocks noGrp="1"/>
          </p:cNvSpPr>
          <p:nvPr>
            <p:ph type="title" hasCustomPrompt="1"/>
          </p:nvPr>
        </p:nvSpPr>
        <p:spPr/>
        <p:txBody>
          <a:bodyPr/>
          <a:lstStyle>
            <a:lvl1pPr>
              <a:defRPr/>
            </a:lvl1pPr>
          </a:lstStyle>
          <a:p>
            <a:r>
              <a:rPr lang="en-US" dirty="0"/>
              <a:t>Text only slide – 1 column</a:t>
            </a:r>
            <a:endParaRPr lang="en-GB" dirty="0"/>
          </a:p>
        </p:txBody>
      </p:sp>
      <p:sp>
        <p:nvSpPr>
          <p:cNvPr id="6" name="Text Placeholder 5"/>
          <p:cNvSpPr>
            <a:spLocks noGrp="1"/>
          </p:cNvSpPr>
          <p:nvPr>
            <p:ph type="body" sz="quarter" idx="12"/>
          </p:nvPr>
        </p:nvSpPr>
        <p:spPr>
          <a:xfrm>
            <a:off x="360000" y="2160000"/>
            <a:ext cx="11484000" cy="3636000"/>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3" name="Slide Number Placeholder 2"/>
          <p:cNvSpPr>
            <a:spLocks noGrp="1"/>
          </p:cNvSpPr>
          <p:nvPr>
            <p:ph type="sldNum" sz="quarter" idx="13"/>
          </p:nvPr>
        </p:nvSpPr>
        <p:spPr/>
        <p:txBody>
          <a:bodyPr/>
          <a:lstStyle>
            <a:lvl1pPr>
              <a:defRPr>
                <a:solidFill>
                  <a:srgbClr val="333F47"/>
                </a:solidFill>
              </a:defRPr>
            </a:lvl1pPr>
          </a:lstStyle>
          <a:p>
            <a:fld id="{5C01B2B2-3B32-4177-9645-58C2813D6AA3}" type="slidenum">
              <a:rPr lang="en-GB" smtClean="0"/>
              <a:pPr/>
              <a:t>‹#›</a:t>
            </a:fld>
            <a:endParaRPr lang="en-GB" dirty="0"/>
          </a:p>
        </p:txBody>
      </p:sp>
      <p:sp>
        <p:nvSpPr>
          <p:cNvPr id="7" name="Footer Placeholder 6">
            <a:extLst>
              <a:ext uri="{FF2B5EF4-FFF2-40B4-BE49-F238E27FC236}">
                <a16:creationId xmlns:a16="http://schemas.microsoft.com/office/drawing/2014/main" id="{0BC11000-FB69-45B4-B075-859A6622ABA7}"/>
              </a:ext>
            </a:extLst>
          </p:cNvPr>
          <p:cNvSpPr>
            <a:spLocks noGrp="1"/>
          </p:cNvSpPr>
          <p:nvPr>
            <p:ph type="ftr" sz="quarter" idx="3"/>
          </p:nvPr>
        </p:nvSpPr>
        <p:spPr>
          <a:xfrm>
            <a:off x="360000" y="6588000"/>
            <a:ext cx="4752000" cy="180000"/>
          </a:xfrm>
          <a:prstGeom prst="rect">
            <a:avLst/>
          </a:prstGeom>
        </p:spPr>
        <p:txBody>
          <a:bodyPr vert="horz" lIns="0" tIns="0" rIns="0" bIns="0" rtlCol="0" anchor="b" anchorCtr="0"/>
          <a:lstStyle>
            <a:lvl1pPr algn="l">
              <a:defRPr sz="1200">
                <a:solidFill>
                  <a:srgbClr val="333C46"/>
                </a:solidFill>
              </a:defRPr>
            </a:lvl1pPr>
          </a:lstStyle>
          <a:p>
            <a:endParaRPr lang="en-GB" dirty="0"/>
          </a:p>
        </p:txBody>
      </p:sp>
    </p:spTree>
    <p:extLst>
      <p:ext uri="{BB962C8B-B14F-4D97-AF65-F5344CB8AC3E}">
        <p14:creationId xmlns:p14="http://schemas.microsoft.com/office/powerpoint/2010/main" val="271626626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1_Solid Colour Background Layout">
    <p:spTree>
      <p:nvGrpSpPr>
        <p:cNvPr id="1" name=""/>
        <p:cNvGrpSpPr/>
        <p:nvPr/>
      </p:nvGrpSpPr>
      <p:grpSpPr>
        <a:xfrm>
          <a:off x="0" y="0"/>
          <a:ext cx="0" cy="0"/>
          <a:chOff x="0" y="0"/>
          <a:chExt cx="0" cy="0"/>
        </a:xfrm>
      </p:grpSpPr>
      <p:sp>
        <p:nvSpPr>
          <p:cNvPr id="9" name="Rectangle 8"/>
          <p:cNvSpPr/>
          <p:nvPr userDrawn="1"/>
        </p:nvSpPr>
        <p:spPr>
          <a:xfrm>
            <a:off x="0" y="-15960"/>
            <a:ext cx="12192000" cy="6873960"/>
          </a:xfrm>
          <a:prstGeom prst="rect">
            <a:avLst/>
          </a:prstGeom>
          <a:gradFill flip="none" rotWithShape="1">
            <a:gsLst>
              <a:gs pos="69000">
                <a:srgbClr val="14022E"/>
              </a:gs>
              <a:gs pos="0">
                <a:srgbClr val="100224"/>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a:p>
        </p:txBody>
      </p:sp>
      <p:sp>
        <p:nvSpPr>
          <p:cNvPr id="11" name="Footer Placeholder 4"/>
          <p:cNvSpPr>
            <a:spLocks noGrp="1"/>
          </p:cNvSpPr>
          <p:nvPr>
            <p:ph type="ftr" sz="quarter" idx="3"/>
          </p:nvPr>
        </p:nvSpPr>
        <p:spPr>
          <a:xfrm>
            <a:off x="10320469" y="6405331"/>
            <a:ext cx="1576496" cy="238496"/>
          </a:xfrm>
          <a:prstGeom prst="rect">
            <a:avLst/>
          </a:prstGeom>
        </p:spPr>
        <p:txBody>
          <a:bodyPr lIns="0" tIns="0" rIns="0" bIns="0" anchor="b" anchorCtr="0"/>
          <a:lstStyle>
            <a:lvl1pPr algn="r">
              <a:defRPr sz="1067">
                <a:solidFill>
                  <a:schemeClr val="bg1"/>
                </a:solidFill>
              </a:defRPr>
            </a:lvl1pPr>
          </a:lstStyle>
          <a:p>
            <a:pPr>
              <a:defRPr/>
            </a:pPr>
            <a:r>
              <a:rPr lang="en-GB" dirty="0" smtClean="0"/>
              <a:t>Enter Classification</a:t>
            </a:r>
            <a:endParaRPr lang="en-GB" dirty="0"/>
          </a:p>
        </p:txBody>
      </p:sp>
    </p:spTree>
    <p:extLst>
      <p:ext uri="{BB962C8B-B14F-4D97-AF65-F5344CB8AC3E}">
        <p14:creationId xmlns:p14="http://schemas.microsoft.com/office/powerpoint/2010/main" val="3152138359"/>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hasCustomPrompt="1"/>
          </p:nvPr>
        </p:nvSpPr>
        <p:spPr>
          <a:xfrm>
            <a:off x="11" y="932723"/>
            <a:ext cx="12192000" cy="5925276"/>
          </a:xfrm>
        </p:spPr>
        <p:txBody>
          <a:bodyPr rtlCol="0" anchor="t">
            <a:normAutofit/>
          </a:bodyPr>
          <a:lstStyle>
            <a:lvl1pPr marL="0" indent="0" algn="ctr">
              <a:lnSpc>
                <a:spcPct val="150000"/>
              </a:lnSpc>
              <a:spcBef>
                <a:spcPts val="0"/>
              </a:spcBef>
              <a:buNone/>
              <a:defRPr sz="1600">
                <a:solidFill>
                  <a:schemeClr val="accent5">
                    <a:lumMod val="75000"/>
                  </a:schemeClr>
                </a:solidFill>
              </a:defRPr>
            </a:lvl1pPr>
            <a:lvl2pPr marL="568470" indent="0">
              <a:buNone/>
              <a:defRPr sz="3467"/>
            </a:lvl2pPr>
            <a:lvl3pPr marL="1136945" indent="0">
              <a:buNone/>
              <a:defRPr sz="2933"/>
            </a:lvl3pPr>
            <a:lvl4pPr marL="1705415" indent="0">
              <a:buNone/>
              <a:defRPr sz="2533"/>
            </a:lvl4pPr>
            <a:lvl5pPr marL="2273886" indent="0">
              <a:buNone/>
              <a:defRPr sz="2533"/>
            </a:lvl5pPr>
            <a:lvl6pPr marL="2842358" indent="0">
              <a:buNone/>
              <a:defRPr sz="2533"/>
            </a:lvl6pPr>
            <a:lvl7pPr marL="3410827" indent="0">
              <a:buNone/>
              <a:defRPr sz="2533"/>
            </a:lvl7pPr>
            <a:lvl8pPr marL="3979299" indent="0">
              <a:buNone/>
              <a:defRPr sz="2533"/>
            </a:lvl8pPr>
            <a:lvl9pPr marL="4547773" indent="0">
              <a:buNone/>
              <a:defRPr sz="2533"/>
            </a:lvl9pPr>
          </a:lstStyle>
          <a:p>
            <a:pPr lvl="0"/>
            <a:r>
              <a:rPr lang="en-US" noProof="0" dirty="0" smtClean="0"/>
              <a:t/>
            </a:r>
            <a:br>
              <a:rPr lang="en-US" noProof="0" dirty="0" smtClean="0"/>
            </a:br>
            <a:r>
              <a:rPr lang="en-US" noProof="0" dirty="0" smtClean="0"/>
              <a:t/>
            </a:r>
            <a:br>
              <a:rPr lang="en-US" noProof="0" dirty="0" smtClean="0"/>
            </a:br>
            <a:r>
              <a:rPr lang="en-US" noProof="0" dirty="0" smtClean="0"/>
              <a:t/>
            </a:r>
            <a:br>
              <a:rPr lang="en-US" noProof="0" dirty="0" smtClean="0"/>
            </a:br>
            <a:r>
              <a:rPr lang="en-US" noProof="0" dirty="0" smtClean="0"/>
              <a:t/>
            </a:r>
            <a:br>
              <a:rPr lang="en-US" noProof="0" dirty="0" smtClean="0"/>
            </a:br>
            <a:r>
              <a:rPr lang="en-US" noProof="0" dirty="0" smtClean="0"/>
              <a:t/>
            </a:r>
            <a:br>
              <a:rPr lang="en-US" noProof="0" dirty="0" smtClean="0"/>
            </a:br>
            <a:r>
              <a:rPr lang="en-US" noProof="0" dirty="0" smtClean="0"/>
              <a:t/>
            </a:r>
            <a:br>
              <a:rPr lang="en-US" noProof="0" dirty="0" smtClean="0"/>
            </a:br>
            <a:r>
              <a:rPr lang="en-US" noProof="0" dirty="0" smtClean="0"/>
              <a:t>Click icon to add picture</a:t>
            </a:r>
            <a:endParaRPr lang="en-GB" noProof="0" dirty="0"/>
          </a:p>
        </p:txBody>
      </p:sp>
      <p:sp>
        <p:nvSpPr>
          <p:cNvPr id="9" name="Footer Placeholder 4"/>
          <p:cNvSpPr>
            <a:spLocks noGrp="1"/>
          </p:cNvSpPr>
          <p:nvPr>
            <p:ph type="ftr" sz="quarter" idx="3"/>
          </p:nvPr>
        </p:nvSpPr>
        <p:spPr>
          <a:xfrm>
            <a:off x="10320469" y="6405331"/>
            <a:ext cx="1576496" cy="238496"/>
          </a:xfrm>
          <a:prstGeom prst="rect">
            <a:avLst/>
          </a:prstGeom>
        </p:spPr>
        <p:txBody>
          <a:bodyPr lIns="0" tIns="0" rIns="0" bIns="0" anchor="b" anchorCtr="0"/>
          <a:lstStyle>
            <a:lvl1pPr algn="r">
              <a:defRPr sz="1067">
                <a:solidFill>
                  <a:schemeClr val="bg1"/>
                </a:solidFill>
              </a:defRPr>
            </a:lvl1pPr>
          </a:lstStyle>
          <a:p>
            <a:pPr>
              <a:defRPr/>
            </a:pPr>
            <a:r>
              <a:rPr lang="en-GB" smtClean="0">
                <a:solidFill>
                  <a:schemeClr val="accent5">
                    <a:lumMod val="50000"/>
                  </a:schemeClr>
                </a:solidFill>
              </a:rPr>
              <a:t>Enter Classification</a:t>
            </a:r>
            <a:r>
              <a:rPr lang="en-GB" smtClean="0"/>
              <a:t>l</a:t>
            </a:r>
            <a:endParaRPr lang="en-GB" dirty="0"/>
          </a:p>
        </p:txBody>
      </p:sp>
      <p:sp>
        <p:nvSpPr>
          <p:cNvPr id="10" name="Text Placeholder 11"/>
          <p:cNvSpPr>
            <a:spLocks noGrp="1"/>
          </p:cNvSpPr>
          <p:nvPr>
            <p:ph type="body" sz="quarter" idx="19"/>
          </p:nvPr>
        </p:nvSpPr>
        <p:spPr>
          <a:xfrm>
            <a:off x="609476" y="236425"/>
            <a:ext cx="8654877" cy="582139"/>
          </a:xfrm>
        </p:spPr>
        <p:txBody>
          <a:bodyPr lIns="0" tIns="0" rIns="0" bIns="0"/>
          <a:lstStyle>
            <a:lvl1pPr marL="0" indent="0">
              <a:buNone/>
              <a:defRPr>
                <a:solidFill>
                  <a:schemeClr val="bg1"/>
                </a:solidFill>
              </a:defRPr>
            </a:lvl1pPr>
          </a:lstStyle>
          <a:p>
            <a:pPr lvl="0"/>
            <a:r>
              <a:rPr lang="en-US" smtClean="0"/>
              <a:t>Edit Master text styles</a:t>
            </a:r>
          </a:p>
        </p:txBody>
      </p:sp>
      <p:sp>
        <p:nvSpPr>
          <p:cNvPr id="13" name="Text Placeholder 12"/>
          <p:cNvSpPr>
            <a:spLocks noGrp="1"/>
          </p:cNvSpPr>
          <p:nvPr>
            <p:ph type="body" sz="quarter" idx="20" hasCustomPrompt="1"/>
          </p:nvPr>
        </p:nvSpPr>
        <p:spPr>
          <a:xfrm>
            <a:off x="335360" y="6309397"/>
            <a:ext cx="4512733" cy="334433"/>
          </a:xfrm>
        </p:spPr>
        <p:txBody>
          <a:bodyPr lIns="0" tIns="0" rIns="0" bIns="0" anchor="b" anchorCtr="0"/>
          <a:lstStyle>
            <a:lvl1pPr marL="287979" indent="-287979">
              <a:spcBef>
                <a:spcPts val="0"/>
              </a:spcBef>
              <a:defRPr sz="1867"/>
            </a:lvl1pPr>
          </a:lstStyle>
          <a:p>
            <a:pPr lvl="0"/>
            <a:r>
              <a:rPr lang="en-US" dirty="0" smtClean="0"/>
              <a:t>Enter picture caption here</a:t>
            </a:r>
            <a:endParaRPr lang="en-GB" dirty="0"/>
          </a:p>
        </p:txBody>
      </p:sp>
    </p:spTree>
    <p:extLst>
      <p:ext uri="{BB962C8B-B14F-4D97-AF65-F5344CB8AC3E}">
        <p14:creationId xmlns:p14="http://schemas.microsoft.com/office/powerpoint/2010/main" val="303735496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2_Custom Layout">
    <p:bg>
      <p:bgRef idx="1001">
        <a:schemeClr val="bg2"/>
      </p:bgRef>
    </p:bg>
    <p:spTree>
      <p:nvGrpSpPr>
        <p:cNvPr id="1" name=""/>
        <p:cNvGrpSpPr/>
        <p:nvPr/>
      </p:nvGrpSpPr>
      <p:grpSpPr>
        <a:xfrm>
          <a:off x="0" y="0"/>
          <a:ext cx="0" cy="0"/>
          <a:chOff x="0" y="0"/>
          <a:chExt cx="0" cy="0"/>
        </a:xfrm>
      </p:grpSpPr>
      <p:cxnSp>
        <p:nvCxnSpPr>
          <p:cNvPr id="5" name="Straight Connector 4"/>
          <p:cNvCxnSpPr/>
          <p:nvPr userDrawn="1"/>
        </p:nvCxnSpPr>
        <p:spPr>
          <a:xfrm>
            <a:off x="5546656" y="3620525"/>
            <a:ext cx="1098697" cy="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6" name="Subtitle 2"/>
          <p:cNvSpPr>
            <a:spLocks noGrp="1"/>
          </p:cNvSpPr>
          <p:nvPr>
            <p:ph type="subTitle" idx="1"/>
          </p:nvPr>
        </p:nvSpPr>
        <p:spPr>
          <a:xfrm>
            <a:off x="-5289" y="3909053"/>
            <a:ext cx="12192000" cy="909803"/>
          </a:xfrm>
          <a:noFill/>
          <a:ln w="9525">
            <a:noFill/>
            <a:miter lim="800000"/>
            <a:headEnd/>
            <a:tailEnd/>
          </a:ln>
        </p:spPr>
        <p:txBody>
          <a:bodyPr vert="horz" wrap="square" lIns="180000" tIns="42639" rIns="180000" bIns="42639" numCol="1" rtlCol="0" anchor="t" anchorCtr="0" compatLnSpc="1">
            <a:prstTxWarp prst="textNoShape">
              <a:avLst/>
            </a:prstTxWarp>
            <a:normAutofit/>
          </a:bodyPr>
          <a:lstStyle>
            <a:lvl1pPr marL="0" indent="0" algn="ctr">
              <a:buNone/>
              <a:defRPr lang="en-GB" sz="1867" spc="51" baseline="0" dirty="0">
                <a:solidFill>
                  <a:schemeClr val="tx1"/>
                </a:solidFill>
              </a:defRPr>
            </a:lvl1pPr>
          </a:lstStyle>
          <a:p>
            <a:pPr marL="228589" lvl="0" indent="-228589" algn="ctr" defTabSz="851900" fontAlgn="base">
              <a:lnSpc>
                <a:spcPct val="120000"/>
              </a:lnSpc>
              <a:spcBef>
                <a:spcPts val="300"/>
              </a:spcBef>
              <a:spcAft>
                <a:spcPct val="0"/>
              </a:spcAft>
              <a:buClr>
                <a:srgbClr val="C00000"/>
              </a:buClr>
            </a:pPr>
            <a:r>
              <a:rPr lang="en-US" smtClean="0"/>
              <a:t>Click to edit Master subtitle style</a:t>
            </a:r>
            <a:endParaRPr lang="en-GB" dirty="0"/>
          </a:p>
        </p:txBody>
      </p:sp>
      <p:sp>
        <p:nvSpPr>
          <p:cNvPr id="8" name="TextBox 7"/>
          <p:cNvSpPr txBox="1"/>
          <p:nvPr userDrawn="1"/>
        </p:nvSpPr>
        <p:spPr>
          <a:xfrm>
            <a:off x="8335322" y="5826520"/>
            <a:ext cx="3496593" cy="297454"/>
          </a:xfrm>
          <a:prstGeom prst="rect">
            <a:avLst/>
          </a:prstGeom>
          <a:noFill/>
        </p:spPr>
        <p:txBody>
          <a:bodyPr wrap="none" rIns="36000" rtlCol="0">
            <a:spAutoFit/>
          </a:bodyPr>
          <a:lstStyle/>
          <a:p>
            <a:pPr algn="r"/>
            <a:r>
              <a:rPr lang="en-GB" sz="1333" dirty="0" smtClean="0"/>
              <a:t>08/10/2020  </a:t>
            </a:r>
            <a:r>
              <a:rPr lang="en-GB" sz="1333" dirty="0" smtClean="0">
                <a:solidFill>
                  <a:srgbClr val="CE2256"/>
                </a:solidFill>
              </a:rPr>
              <a:t>/  </a:t>
            </a:r>
            <a:r>
              <a:rPr lang="en-GB" sz="1333" dirty="0" smtClean="0"/>
              <a:t>© Crown copyright  2020  Dstl</a:t>
            </a:r>
            <a:endParaRPr lang="en-GB" sz="1333" dirty="0"/>
          </a:p>
        </p:txBody>
      </p:sp>
      <p:pic>
        <p:nvPicPr>
          <p:cNvPr id="9" name="Picture 3" descr="The Ministry of Defence logo." title="The Ministry of Defence logo."/>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black">
          <a:xfrm>
            <a:off x="335361" y="5729979"/>
            <a:ext cx="960107" cy="7713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10" name="Straight Connector 9"/>
          <p:cNvCxnSpPr/>
          <p:nvPr userDrawn="1"/>
        </p:nvCxnSpPr>
        <p:spPr>
          <a:xfrm>
            <a:off x="11280579" y="5733256"/>
            <a:ext cx="497175" cy="0"/>
          </a:xfrm>
          <a:prstGeom prst="line">
            <a:avLst/>
          </a:prstGeom>
          <a:ln w="12700">
            <a:solidFill>
              <a:srgbClr val="CE2256"/>
            </a:solidFill>
          </a:ln>
        </p:spPr>
        <p:style>
          <a:lnRef idx="1">
            <a:schemeClr val="accent1"/>
          </a:lnRef>
          <a:fillRef idx="0">
            <a:schemeClr val="accent1"/>
          </a:fillRef>
          <a:effectRef idx="0">
            <a:schemeClr val="accent1"/>
          </a:effectRef>
          <a:fontRef idx="minor">
            <a:schemeClr val="tx1"/>
          </a:fontRef>
        </p:style>
      </p:cxnSp>
      <p:pic>
        <p:nvPicPr>
          <p:cNvPr id="11" name="Picture 3" descr="The DSTL logo. DSTL - the science inside." title="The DSTL logo"/>
          <p:cNvPicPr>
            <a:picLocks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black">
          <a:xfrm>
            <a:off x="4463821" y="1316765"/>
            <a:ext cx="3264360" cy="5798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Title 2"/>
          <p:cNvSpPr>
            <a:spLocks noGrp="1"/>
          </p:cNvSpPr>
          <p:nvPr>
            <p:ph type="title"/>
          </p:nvPr>
        </p:nvSpPr>
        <p:spPr bwMode="black">
          <a:xfrm>
            <a:off x="0" y="2185116"/>
            <a:ext cx="12192000" cy="1222016"/>
          </a:xfrm>
        </p:spPr>
        <p:txBody>
          <a:bodyPr tIns="43200" rIns="360000" bIns="43200" anchor="b" anchorCtr="0">
            <a:normAutofit/>
          </a:bodyPr>
          <a:lstStyle>
            <a:lvl1pPr algn="ctr">
              <a:defRPr sz="4000">
                <a:solidFill>
                  <a:schemeClr val="tx1"/>
                </a:solidFill>
              </a:defRPr>
            </a:lvl1pPr>
          </a:lstStyle>
          <a:p>
            <a:r>
              <a:rPr lang="en-US" smtClean="0"/>
              <a:t>Click to edit Master title style</a:t>
            </a:r>
            <a:endParaRPr lang="en-GB"/>
          </a:p>
        </p:txBody>
      </p:sp>
      <p:sp>
        <p:nvSpPr>
          <p:cNvPr id="7" name="Rectangle 6"/>
          <p:cNvSpPr/>
          <p:nvPr userDrawn="1"/>
        </p:nvSpPr>
        <p:spPr bwMode="white">
          <a:xfrm>
            <a:off x="9072331" y="68723"/>
            <a:ext cx="3024000" cy="864000"/>
          </a:xfrm>
          <a:prstGeom prst="rect">
            <a:avLst/>
          </a:prstGeom>
          <a:solidFill>
            <a:srgbClr val="13022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a:solidFill>
                <a:srgbClr val="120228"/>
              </a:solidFill>
            </a:endParaRPr>
          </a:p>
        </p:txBody>
      </p:sp>
      <p:sp>
        <p:nvSpPr>
          <p:cNvPr id="2" name="Footer Placeholder 1"/>
          <p:cNvSpPr>
            <a:spLocks noGrp="1"/>
          </p:cNvSpPr>
          <p:nvPr>
            <p:ph type="ftr" sz="quarter" idx="10"/>
          </p:nvPr>
        </p:nvSpPr>
        <p:spPr/>
        <p:txBody>
          <a:bodyPr/>
          <a:lstStyle/>
          <a:p>
            <a:r>
              <a:rPr lang="en-GB" smtClean="0"/>
              <a:t>UK OFFICIAL</a:t>
            </a:r>
            <a:endParaRPr lang="en-GB" dirty="0"/>
          </a:p>
        </p:txBody>
      </p:sp>
    </p:spTree>
    <p:extLst>
      <p:ext uri="{BB962C8B-B14F-4D97-AF65-F5344CB8AC3E}">
        <p14:creationId xmlns:p14="http://schemas.microsoft.com/office/powerpoint/2010/main" val="3578572811"/>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eft Column Layout">
    <p:bg>
      <p:bgRef idx="1001">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335362" y="1508789"/>
            <a:ext cx="5156201" cy="4319185"/>
          </a:xfrm>
          <a:noFill/>
          <a:ln w="9525">
            <a:noFill/>
            <a:miter lim="800000"/>
            <a:headEnd/>
            <a:tailEnd/>
          </a:ln>
        </p:spPr>
        <p:txBody>
          <a:bodyPr vert="horz" wrap="square" lIns="85278" tIns="42639" rIns="85278" bIns="42639" numCol="1" anchor="t" anchorCtr="0" compatLnSpc="1">
            <a:prstTxWarp prst="textNoShape">
              <a:avLst/>
            </a:prstTxWarp>
            <a:normAutofit/>
          </a:bodyPr>
          <a:lstStyle>
            <a:lvl1pPr>
              <a:defRPr lang="en-US" dirty="0" smtClean="0"/>
            </a:lvl1pPr>
            <a:lvl2pPr>
              <a:defRPr lang="en-US" dirty="0" smtClean="0"/>
            </a:lvl2pPr>
            <a:lvl3pPr>
              <a:defRPr lang="en-US" dirty="0" smtClean="0"/>
            </a:lvl3pPr>
            <a:lvl4pPr>
              <a:defRPr lang="en-US" dirty="0" smtClean="0"/>
            </a:lvl4pPr>
            <a:lvl5pPr>
              <a:defRPr lang="en-GB" dirty="0"/>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2" name="Title 1"/>
          <p:cNvSpPr>
            <a:spLocks noGrp="1"/>
          </p:cNvSpPr>
          <p:nvPr>
            <p:ph type="title"/>
          </p:nvPr>
        </p:nvSpPr>
        <p:spPr/>
        <p:txBody>
          <a:bodyPr>
            <a:normAutofit/>
          </a:bodyPr>
          <a:lstStyle>
            <a:lvl1pPr>
              <a:defRPr sz="2667"/>
            </a:lvl1pPr>
          </a:lstStyle>
          <a:p>
            <a:r>
              <a:rPr lang="en-US" smtClean="0"/>
              <a:t>Click to edit Master title style</a:t>
            </a:r>
            <a:endParaRPr lang="en-GB" dirty="0"/>
          </a:p>
        </p:txBody>
      </p:sp>
      <p:sp>
        <p:nvSpPr>
          <p:cNvPr id="4" name="Slide Number Placeholder 3"/>
          <p:cNvSpPr>
            <a:spLocks noGrp="1"/>
          </p:cNvSpPr>
          <p:nvPr>
            <p:ph type="sldNum" sz="quarter" idx="11"/>
          </p:nvPr>
        </p:nvSpPr>
        <p:spPr/>
        <p:txBody>
          <a:bodyPr/>
          <a:lstStyle/>
          <a:p>
            <a:fld id="{41D5E06E-8463-49C0-8B6A-3B9E03BCC454}" type="slidenum">
              <a:rPr lang="en-GB" smtClean="0"/>
              <a:t>‹#›</a:t>
            </a:fld>
            <a:endParaRPr lang="en-GB"/>
          </a:p>
        </p:txBody>
      </p:sp>
      <p:sp>
        <p:nvSpPr>
          <p:cNvPr id="5" name="Footer Placeholder 4"/>
          <p:cNvSpPr>
            <a:spLocks noGrp="1"/>
          </p:cNvSpPr>
          <p:nvPr>
            <p:ph type="ftr" sz="quarter" idx="12"/>
          </p:nvPr>
        </p:nvSpPr>
        <p:spPr/>
        <p:txBody>
          <a:bodyPr/>
          <a:lstStyle/>
          <a:p>
            <a:r>
              <a:rPr lang="en-GB" smtClean="0"/>
              <a:t>UK OFFICIAL</a:t>
            </a:r>
            <a:endParaRPr lang="en-GB" dirty="0"/>
          </a:p>
        </p:txBody>
      </p:sp>
    </p:spTree>
    <p:extLst>
      <p:ext uri="{BB962C8B-B14F-4D97-AF65-F5344CB8AC3E}">
        <p14:creationId xmlns:p14="http://schemas.microsoft.com/office/powerpoint/2010/main" val="2472075384"/>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extLst mod="1">
    <p:ext uri="{DCECCB84-F9BA-43D5-87BE-67443E8EF086}">
      <p15:sldGuideLst xmlns:p15="http://schemas.microsoft.com/office/powerpoint/2012/main">
        <p15:guide id="1" orient="horz" pos="1620">
          <p15:clr>
            <a:srgbClr val="FBAE40"/>
          </p15:clr>
        </p15:guide>
        <p15:guide id="2" pos="204">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Left Column Layout">
    <p:bg>
      <p:bgRef idx="1001">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335364" y="1508790"/>
            <a:ext cx="5156201" cy="4319185"/>
          </a:xfrm>
          <a:noFill/>
          <a:ln w="9525">
            <a:noFill/>
            <a:miter lim="800000"/>
            <a:headEnd/>
            <a:tailEnd/>
          </a:ln>
        </p:spPr>
        <p:txBody>
          <a:bodyPr vert="horz" wrap="square" lIns="85278" tIns="42639" rIns="85278" bIns="42639" numCol="1" anchor="t" anchorCtr="0" compatLnSpc="1">
            <a:prstTxWarp prst="textNoShape">
              <a:avLst/>
            </a:prstTxWarp>
            <a:normAutofit/>
          </a:bodyPr>
          <a:lstStyle>
            <a:lvl1pPr>
              <a:defRPr lang="en-US" dirty="0" smtClean="0"/>
            </a:lvl1pPr>
            <a:lvl2pPr>
              <a:defRPr lang="en-US" dirty="0" smtClean="0"/>
            </a:lvl2pPr>
            <a:lvl3pPr>
              <a:defRPr lang="en-US" dirty="0" smtClean="0"/>
            </a:lvl3pPr>
            <a:lvl4pPr>
              <a:defRPr lang="en-US" dirty="0" smtClean="0"/>
            </a:lvl4pPr>
            <a:lvl5pPr>
              <a:defRPr lang="en-GB" dirty="0"/>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2" name="Title 1"/>
          <p:cNvSpPr>
            <a:spLocks noGrp="1"/>
          </p:cNvSpPr>
          <p:nvPr>
            <p:ph type="title"/>
          </p:nvPr>
        </p:nvSpPr>
        <p:spPr/>
        <p:txBody>
          <a:bodyPr>
            <a:normAutofit/>
          </a:bodyPr>
          <a:lstStyle>
            <a:lvl1pPr>
              <a:defRPr sz="2667"/>
            </a:lvl1pPr>
          </a:lstStyle>
          <a:p>
            <a:r>
              <a:rPr lang="en-US" smtClean="0"/>
              <a:t>Click to edit Master title style</a:t>
            </a:r>
            <a:endParaRPr lang="en-GB" dirty="0"/>
          </a:p>
        </p:txBody>
      </p:sp>
      <p:sp>
        <p:nvSpPr>
          <p:cNvPr id="4" name="Slide Number Placeholder 3"/>
          <p:cNvSpPr>
            <a:spLocks noGrp="1"/>
          </p:cNvSpPr>
          <p:nvPr>
            <p:ph type="sldNum" sz="quarter" idx="11"/>
          </p:nvPr>
        </p:nvSpPr>
        <p:spPr/>
        <p:txBody>
          <a:bodyPr/>
          <a:lstStyle/>
          <a:p>
            <a:fld id="{41D5E06E-8463-49C0-8B6A-3B9E03BCC454}" type="slidenum">
              <a:rPr lang="en-GB" smtClean="0"/>
              <a:t>‹#›</a:t>
            </a:fld>
            <a:endParaRPr lang="en-GB"/>
          </a:p>
        </p:txBody>
      </p:sp>
      <p:sp>
        <p:nvSpPr>
          <p:cNvPr id="5" name="Footer Placeholder 4"/>
          <p:cNvSpPr>
            <a:spLocks noGrp="1"/>
          </p:cNvSpPr>
          <p:nvPr>
            <p:ph type="ftr" sz="quarter" idx="12"/>
          </p:nvPr>
        </p:nvSpPr>
        <p:spPr/>
        <p:txBody>
          <a:bodyPr/>
          <a:lstStyle/>
          <a:p>
            <a:r>
              <a:rPr lang="en-GB" smtClean="0"/>
              <a:t>UK OFFICIAL</a:t>
            </a:r>
            <a:endParaRPr lang="en-GB" dirty="0"/>
          </a:p>
        </p:txBody>
      </p:sp>
    </p:spTree>
    <p:extLst>
      <p:ext uri="{BB962C8B-B14F-4D97-AF65-F5344CB8AC3E}">
        <p14:creationId xmlns:p14="http://schemas.microsoft.com/office/powerpoint/2010/main" val="845262764"/>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extLst mod="1">
    <p:ext uri="{DCECCB84-F9BA-43D5-87BE-67443E8EF086}">
      <p15:sldGuideLst xmlns:p15="http://schemas.microsoft.com/office/powerpoint/2012/main">
        <p15:guide id="1" orient="horz" pos="1620">
          <p15:clr>
            <a:srgbClr val="FBAE40"/>
          </p15:clr>
        </p15:guide>
        <p15:guide id="2" pos="204">
          <p15:clr>
            <a:srgbClr val="FBAE40"/>
          </p15:clr>
        </p15:guide>
      </p15:sldGuideLst>
    </p:ext>
  </p:extLs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itle and Content Layout">
    <p:spTree>
      <p:nvGrpSpPr>
        <p:cNvPr id="1" name=""/>
        <p:cNvGrpSpPr/>
        <p:nvPr/>
      </p:nvGrpSpPr>
      <p:grpSpPr>
        <a:xfrm>
          <a:off x="0" y="0"/>
          <a:ext cx="0" cy="0"/>
          <a:chOff x="0" y="0"/>
          <a:chExt cx="0" cy="0"/>
        </a:xfrm>
      </p:grpSpPr>
      <p:sp>
        <p:nvSpPr>
          <p:cNvPr id="3" name="Content Placeholder 2"/>
          <p:cNvSpPr>
            <a:spLocks noGrp="1"/>
          </p:cNvSpPr>
          <p:nvPr>
            <p:ph idx="1"/>
          </p:nvPr>
        </p:nvSpPr>
        <p:spPr>
          <a:xfrm>
            <a:off x="335363" y="1508788"/>
            <a:ext cx="11507621" cy="4320000"/>
          </a:xfrm>
          <a:noFill/>
          <a:ln w="9525">
            <a:noFill/>
            <a:miter lim="800000"/>
            <a:headEnd/>
            <a:tailEnd/>
          </a:ln>
        </p:spPr>
        <p:txBody>
          <a:bodyPr vert="horz" wrap="square" lIns="85278" tIns="42639" rIns="85278" bIns="42639" numCol="1" anchor="t" anchorCtr="0" compatLnSpc="1">
            <a:prstTxWarp prst="textNoShape">
              <a:avLst/>
            </a:prstTxWarp>
            <a:normAutofit/>
          </a:bodyPr>
          <a:lstStyle>
            <a:lvl1pPr>
              <a:defRPr lang="en-US" smtClean="0"/>
            </a:lvl1pPr>
            <a:lvl2pPr>
              <a:defRPr lang="en-US" smtClean="0"/>
            </a:lvl2pPr>
            <a:lvl3pPr>
              <a:defRPr lang="en-US" smtClean="0"/>
            </a:lvl3pPr>
            <a:lvl4pPr>
              <a:defRPr lang="en-US" smtClean="0"/>
            </a:lvl4pPr>
            <a:lvl5pPr>
              <a:defRPr lang="en-GB"/>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2" name="Title 1"/>
          <p:cNvSpPr>
            <a:spLocks noGrp="1"/>
          </p:cNvSpPr>
          <p:nvPr>
            <p:ph type="title"/>
          </p:nvPr>
        </p:nvSpPr>
        <p:spPr/>
        <p:txBody>
          <a:bodyPr/>
          <a:lstStyle/>
          <a:p>
            <a:r>
              <a:rPr lang="en-US" smtClean="0"/>
              <a:t>Click to edit Master title style</a:t>
            </a:r>
            <a:endParaRPr lang="en-GB"/>
          </a:p>
        </p:txBody>
      </p:sp>
      <p:sp>
        <p:nvSpPr>
          <p:cNvPr id="4" name="Slide Number Placeholder 3"/>
          <p:cNvSpPr>
            <a:spLocks noGrp="1"/>
          </p:cNvSpPr>
          <p:nvPr>
            <p:ph type="sldNum" sz="quarter" idx="11"/>
          </p:nvPr>
        </p:nvSpPr>
        <p:spPr/>
        <p:txBody>
          <a:bodyPr/>
          <a:lstStyle/>
          <a:p>
            <a:fld id="{41D5E06E-8463-49C0-8B6A-3B9E03BCC454}" type="slidenum">
              <a:rPr lang="en-GB" smtClean="0"/>
              <a:t>‹#›</a:t>
            </a:fld>
            <a:endParaRPr lang="en-GB"/>
          </a:p>
        </p:txBody>
      </p:sp>
      <p:sp>
        <p:nvSpPr>
          <p:cNvPr id="5" name="Footer Placeholder 4"/>
          <p:cNvSpPr>
            <a:spLocks noGrp="1"/>
          </p:cNvSpPr>
          <p:nvPr>
            <p:ph type="ftr" sz="quarter" idx="12"/>
          </p:nvPr>
        </p:nvSpPr>
        <p:spPr/>
        <p:txBody>
          <a:bodyPr/>
          <a:lstStyle/>
          <a:p>
            <a:r>
              <a:rPr lang="en-GB" smtClean="0"/>
              <a:t>UK OFFICIAL</a:t>
            </a:r>
            <a:endParaRPr lang="en-GB" dirty="0"/>
          </a:p>
        </p:txBody>
      </p:sp>
    </p:spTree>
    <p:extLst>
      <p:ext uri="{BB962C8B-B14F-4D97-AF65-F5344CB8AC3E}">
        <p14:creationId xmlns:p14="http://schemas.microsoft.com/office/powerpoint/2010/main" val="2517722982"/>
      </p:ext>
    </p:extLst>
  </p:cSld>
  <p:clrMapOvr>
    <a:masterClrMapping/>
  </p:clrMapOvr>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wo Column Content Layout">
    <p:bg>
      <p:bgRef idx="1001">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335360" y="1508787"/>
            <a:ext cx="5520000" cy="4320000"/>
          </a:xfrm>
          <a:noFill/>
          <a:ln w="9525">
            <a:noFill/>
            <a:miter lim="800000"/>
            <a:headEnd/>
            <a:tailEnd/>
          </a:ln>
        </p:spPr>
        <p:txBody>
          <a:bodyPr vert="horz" wrap="square" lIns="85278" tIns="42639" rIns="85278" bIns="42639" numCol="1" anchor="t" anchorCtr="0" compatLnSpc="1">
            <a:prstTxWarp prst="textNoShape">
              <a:avLst/>
            </a:prstTxWarp>
            <a:normAutofit/>
          </a:bodyPr>
          <a:lstStyle>
            <a:lvl1pPr>
              <a:defRPr lang="en-US" dirty="0" smtClean="0"/>
            </a:lvl1pPr>
            <a:lvl2pPr>
              <a:defRPr lang="en-US" dirty="0" smtClean="0"/>
            </a:lvl2pPr>
            <a:lvl3pPr>
              <a:defRPr lang="en-US" dirty="0" smtClean="0"/>
            </a:lvl3pPr>
            <a:lvl4pPr>
              <a:defRPr lang="en-US" dirty="0" smtClean="0"/>
            </a:lvl4pPr>
            <a:lvl5pPr>
              <a:defRPr lang="en-GB" dirty="0"/>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4" name="Content Placeholder 3"/>
          <p:cNvSpPr>
            <a:spLocks noGrp="1"/>
          </p:cNvSpPr>
          <p:nvPr>
            <p:ph sz="half" idx="2"/>
          </p:nvPr>
        </p:nvSpPr>
        <p:spPr>
          <a:xfrm>
            <a:off x="6322981" y="1508787"/>
            <a:ext cx="5520000" cy="4320000"/>
          </a:xfrm>
          <a:noFill/>
          <a:ln w="9525">
            <a:noFill/>
            <a:miter lim="800000"/>
            <a:headEnd/>
            <a:tailEnd/>
          </a:ln>
        </p:spPr>
        <p:txBody>
          <a:bodyPr vert="horz" wrap="square" lIns="85278" tIns="42639" rIns="85278" bIns="42639" numCol="1" anchor="t" anchorCtr="0" compatLnSpc="1">
            <a:prstTxWarp prst="textNoShape">
              <a:avLst/>
            </a:prstTxWarp>
            <a:normAutofit/>
          </a:bodyPr>
          <a:lstStyle>
            <a:lvl1pPr>
              <a:defRPr lang="en-US" dirty="0" smtClean="0"/>
            </a:lvl1pPr>
            <a:lvl2pPr>
              <a:defRPr lang="en-US" dirty="0" smtClean="0"/>
            </a:lvl2pPr>
            <a:lvl3pPr>
              <a:defRPr lang="en-US" dirty="0" smtClean="0"/>
            </a:lvl3pPr>
            <a:lvl4pPr>
              <a:defRPr lang="en-US" dirty="0" smtClean="0"/>
            </a:lvl4pPr>
            <a:lvl5pPr>
              <a:defRPr lang="en-GB" dirty="0"/>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2" name="Title 1"/>
          <p:cNvSpPr>
            <a:spLocks noGrp="1"/>
          </p:cNvSpPr>
          <p:nvPr>
            <p:ph type="title"/>
          </p:nvPr>
        </p:nvSpPr>
        <p:spPr/>
        <p:txBody>
          <a:bodyPr/>
          <a:lstStyle/>
          <a:p>
            <a:r>
              <a:rPr lang="en-US" smtClean="0"/>
              <a:t>Click to edit Master title style</a:t>
            </a:r>
            <a:endParaRPr lang="en-GB"/>
          </a:p>
        </p:txBody>
      </p:sp>
      <p:sp>
        <p:nvSpPr>
          <p:cNvPr id="5" name="Slide Number Placeholder 4"/>
          <p:cNvSpPr>
            <a:spLocks noGrp="1"/>
          </p:cNvSpPr>
          <p:nvPr>
            <p:ph type="sldNum" sz="quarter" idx="11"/>
          </p:nvPr>
        </p:nvSpPr>
        <p:spPr/>
        <p:txBody>
          <a:bodyPr/>
          <a:lstStyle/>
          <a:p>
            <a:fld id="{41D5E06E-8463-49C0-8B6A-3B9E03BCC454}" type="slidenum">
              <a:rPr lang="en-GB" smtClean="0"/>
              <a:t>‹#›</a:t>
            </a:fld>
            <a:endParaRPr lang="en-GB"/>
          </a:p>
        </p:txBody>
      </p:sp>
      <p:sp>
        <p:nvSpPr>
          <p:cNvPr id="6" name="Footer Placeholder 5"/>
          <p:cNvSpPr>
            <a:spLocks noGrp="1"/>
          </p:cNvSpPr>
          <p:nvPr>
            <p:ph type="ftr" sz="quarter" idx="12"/>
          </p:nvPr>
        </p:nvSpPr>
        <p:spPr/>
        <p:txBody>
          <a:bodyPr/>
          <a:lstStyle/>
          <a:p>
            <a:r>
              <a:rPr lang="en-GB" smtClean="0"/>
              <a:t>UK OFFICIAL</a:t>
            </a:r>
            <a:endParaRPr lang="en-GB" dirty="0"/>
          </a:p>
        </p:txBody>
      </p:sp>
    </p:spTree>
    <p:extLst>
      <p:ext uri="{BB962C8B-B14F-4D97-AF65-F5344CB8AC3E}">
        <p14:creationId xmlns:p14="http://schemas.microsoft.com/office/powerpoint/2010/main" val="3823627020"/>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ontent and Picture Layout">
    <p:bg>
      <p:bgRef idx="1001">
        <a:schemeClr val="bg1"/>
      </p:bgRef>
    </p:bg>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6322981" y="1508785"/>
            <a:ext cx="5520000" cy="4320000"/>
          </a:xfrm>
        </p:spPr>
        <p:txBody>
          <a:bodyPr/>
          <a:lstStyle>
            <a:lvl1pPr marL="0" indent="0" algn="ctr">
              <a:buNone/>
              <a:defRPr sz="1400"/>
            </a:lvl1pPr>
            <a:lvl2pPr marL="457178" indent="0">
              <a:buNone/>
              <a:defRPr sz="2800"/>
            </a:lvl2pPr>
            <a:lvl3pPr marL="914354" indent="0">
              <a:buNone/>
              <a:defRPr sz="2400"/>
            </a:lvl3pPr>
            <a:lvl4pPr marL="1371532" indent="0">
              <a:buNone/>
              <a:defRPr sz="2000"/>
            </a:lvl4pPr>
            <a:lvl5pPr marL="1828709" indent="0">
              <a:buNone/>
              <a:defRPr sz="2000"/>
            </a:lvl5pPr>
            <a:lvl6pPr marL="2285886" indent="0">
              <a:buNone/>
              <a:defRPr sz="2000"/>
            </a:lvl6pPr>
            <a:lvl7pPr marL="2743062" indent="0">
              <a:buNone/>
              <a:defRPr sz="2000"/>
            </a:lvl7pPr>
            <a:lvl8pPr marL="3200240" indent="0">
              <a:buNone/>
              <a:defRPr sz="2000"/>
            </a:lvl8pPr>
            <a:lvl9pPr marL="3657418" indent="0">
              <a:buNone/>
              <a:defRPr sz="2000"/>
            </a:lvl9pPr>
          </a:lstStyle>
          <a:p>
            <a:r>
              <a:rPr lang="en-US" smtClean="0"/>
              <a:t>Click icon to add picture</a:t>
            </a:r>
            <a:endParaRPr lang="en-GB" dirty="0"/>
          </a:p>
        </p:txBody>
      </p:sp>
      <p:sp>
        <p:nvSpPr>
          <p:cNvPr id="22" name="Content Placeholder 2"/>
          <p:cNvSpPr>
            <a:spLocks noGrp="1"/>
          </p:cNvSpPr>
          <p:nvPr>
            <p:ph sz="half" idx="11"/>
          </p:nvPr>
        </p:nvSpPr>
        <p:spPr>
          <a:xfrm>
            <a:off x="335360" y="1508785"/>
            <a:ext cx="5520000" cy="4320000"/>
          </a:xfrm>
          <a:noFill/>
          <a:ln w="9525">
            <a:noFill/>
            <a:miter lim="800000"/>
            <a:headEnd/>
            <a:tailEnd/>
          </a:ln>
        </p:spPr>
        <p:txBody>
          <a:bodyPr vert="horz" wrap="square" lIns="85278" tIns="42639" rIns="85278" bIns="42639" numCol="1" anchor="t" anchorCtr="0" compatLnSpc="1">
            <a:prstTxWarp prst="textNoShape">
              <a:avLst/>
            </a:prstTxWarp>
            <a:normAutofit/>
          </a:bodyPr>
          <a:lstStyle>
            <a:lvl1pPr>
              <a:defRPr lang="en-US" dirty="0" smtClean="0"/>
            </a:lvl1pPr>
            <a:lvl2pPr>
              <a:defRPr lang="en-US" dirty="0" smtClean="0"/>
            </a:lvl2pPr>
            <a:lvl3pPr>
              <a:defRPr lang="en-US" dirty="0" smtClean="0"/>
            </a:lvl3pPr>
            <a:lvl4pPr>
              <a:defRPr lang="en-US" dirty="0" smtClean="0"/>
            </a:lvl4pPr>
            <a:lvl5pPr>
              <a:defRPr lang="en-GB" dirty="0"/>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2" name="Title 1"/>
          <p:cNvSpPr>
            <a:spLocks noGrp="1"/>
          </p:cNvSpPr>
          <p:nvPr>
            <p:ph type="title"/>
          </p:nvPr>
        </p:nvSpPr>
        <p:spPr/>
        <p:txBody>
          <a:bodyPr/>
          <a:lstStyle/>
          <a:p>
            <a:r>
              <a:rPr lang="en-US" smtClean="0"/>
              <a:t>Click to edit Master title style</a:t>
            </a:r>
            <a:endParaRPr lang="en-GB"/>
          </a:p>
        </p:txBody>
      </p:sp>
      <p:sp>
        <p:nvSpPr>
          <p:cNvPr id="4" name="Slide Number Placeholder 3"/>
          <p:cNvSpPr>
            <a:spLocks noGrp="1"/>
          </p:cNvSpPr>
          <p:nvPr>
            <p:ph type="sldNum" sz="quarter" idx="12"/>
          </p:nvPr>
        </p:nvSpPr>
        <p:spPr/>
        <p:txBody>
          <a:bodyPr/>
          <a:lstStyle/>
          <a:p>
            <a:fld id="{41D5E06E-8463-49C0-8B6A-3B9E03BCC454}" type="slidenum">
              <a:rPr lang="en-GB" smtClean="0"/>
              <a:t>‹#›</a:t>
            </a:fld>
            <a:endParaRPr lang="en-GB"/>
          </a:p>
        </p:txBody>
      </p:sp>
      <p:sp>
        <p:nvSpPr>
          <p:cNvPr id="5" name="Footer Placeholder 4"/>
          <p:cNvSpPr>
            <a:spLocks noGrp="1"/>
          </p:cNvSpPr>
          <p:nvPr>
            <p:ph type="ftr" sz="quarter" idx="13"/>
          </p:nvPr>
        </p:nvSpPr>
        <p:spPr/>
        <p:txBody>
          <a:bodyPr/>
          <a:lstStyle/>
          <a:p>
            <a:r>
              <a:rPr lang="en-GB" smtClean="0"/>
              <a:t>UK OFFICIAL</a:t>
            </a:r>
            <a:endParaRPr lang="en-GB" dirty="0"/>
          </a:p>
        </p:txBody>
      </p:sp>
    </p:spTree>
    <p:extLst>
      <p:ext uri="{BB962C8B-B14F-4D97-AF65-F5344CB8AC3E}">
        <p14:creationId xmlns:p14="http://schemas.microsoft.com/office/powerpoint/2010/main" val="3704324624"/>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Title Only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Slide Number Placeholder 2"/>
          <p:cNvSpPr>
            <a:spLocks noGrp="1"/>
          </p:cNvSpPr>
          <p:nvPr>
            <p:ph type="sldNum" sz="quarter" idx="11"/>
          </p:nvPr>
        </p:nvSpPr>
        <p:spPr/>
        <p:txBody>
          <a:bodyPr/>
          <a:lstStyle/>
          <a:p>
            <a:fld id="{41D5E06E-8463-49C0-8B6A-3B9E03BCC454}" type="slidenum">
              <a:rPr lang="en-GB" smtClean="0"/>
              <a:t>‹#›</a:t>
            </a:fld>
            <a:endParaRPr lang="en-GB"/>
          </a:p>
        </p:txBody>
      </p:sp>
      <p:sp>
        <p:nvSpPr>
          <p:cNvPr id="4" name="Footer Placeholder 3"/>
          <p:cNvSpPr>
            <a:spLocks noGrp="1"/>
          </p:cNvSpPr>
          <p:nvPr>
            <p:ph type="ftr" sz="quarter" idx="12"/>
          </p:nvPr>
        </p:nvSpPr>
        <p:spPr/>
        <p:txBody>
          <a:bodyPr/>
          <a:lstStyle/>
          <a:p>
            <a:r>
              <a:rPr lang="en-GB" smtClean="0"/>
              <a:t>UK OFFICIAL</a:t>
            </a:r>
            <a:endParaRPr lang="en-GB" dirty="0"/>
          </a:p>
        </p:txBody>
      </p:sp>
    </p:spTree>
    <p:extLst>
      <p:ext uri="{BB962C8B-B14F-4D97-AF65-F5344CB8AC3E}">
        <p14:creationId xmlns:p14="http://schemas.microsoft.com/office/powerpoint/2010/main" val="566510642"/>
      </p:ext>
    </p:extLst>
  </p:cSld>
  <p:clrMapOvr>
    <a:masterClrMapping/>
  </p:clrMapOvr>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Picture with Caption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GB" smtClean="0"/>
              <a:t>UK OFFICIAL</a:t>
            </a:r>
            <a:endParaRPr lang="en-GB"/>
          </a:p>
        </p:txBody>
      </p:sp>
      <p:sp>
        <p:nvSpPr>
          <p:cNvPr id="8" name="Picture Placeholder 2"/>
          <p:cNvSpPr>
            <a:spLocks noGrp="1"/>
          </p:cNvSpPr>
          <p:nvPr>
            <p:ph type="pic" idx="1" hasCustomPrompt="1"/>
          </p:nvPr>
        </p:nvSpPr>
        <p:spPr>
          <a:xfrm>
            <a:off x="0" y="1011542"/>
            <a:ext cx="12192000" cy="5846457"/>
          </a:xfrm>
        </p:spPr>
        <p:txBody>
          <a:bodyPr rtlCol="0" anchor="t">
            <a:normAutofit/>
          </a:bodyPr>
          <a:lstStyle>
            <a:lvl1pPr marL="0" indent="0" algn="ctr">
              <a:lnSpc>
                <a:spcPct val="150000"/>
              </a:lnSpc>
              <a:spcBef>
                <a:spcPts val="0"/>
              </a:spcBef>
              <a:buNone/>
              <a:defRPr sz="1200">
                <a:solidFill>
                  <a:schemeClr val="tx1"/>
                </a:solidFill>
              </a:defRPr>
            </a:lvl1pPr>
            <a:lvl2pPr marL="426364" indent="0">
              <a:buNone/>
              <a:defRPr sz="2600"/>
            </a:lvl2pPr>
            <a:lvl3pPr marL="852729" indent="0">
              <a:buNone/>
              <a:defRPr sz="2200"/>
            </a:lvl3pPr>
            <a:lvl4pPr marL="1279093" indent="0">
              <a:buNone/>
              <a:defRPr sz="1900"/>
            </a:lvl4pPr>
            <a:lvl5pPr marL="1705457" indent="0">
              <a:buNone/>
              <a:defRPr sz="1900"/>
            </a:lvl5pPr>
            <a:lvl6pPr marL="2131821" indent="0">
              <a:buNone/>
              <a:defRPr sz="1900"/>
            </a:lvl6pPr>
            <a:lvl7pPr marL="2558184" indent="0">
              <a:buNone/>
              <a:defRPr sz="1900"/>
            </a:lvl7pPr>
            <a:lvl8pPr marL="2984549" indent="0">
              <a:buNone/>
              <a:defRPr sz="1900"/>
            </a:lvl8pPr>
            <a:lvl9pPr marL="3410915" indent="0">
              <a:buNone/>
              <a:defRPr sz="1900"/>
            </a:lvl9pPr>
          </a:lstStyle>
          <a:p>
            <a:pPr lvl="0"/>
            <a:r>
              <a:rPr lang="en-US" noProof="0" dirty="0" smtClean="0"/>
              <a:t/>
            </a:r>
            <a:br>
              <a:rPr lang="en-US" noProof="0" dirty="0" smtClean="0"/>
            </a:br>
            <a:r>
              <a:rPr lang="en-US" noProof="0" dirty="0" smtClean="0"/>
              <a:t/>
            </a:r>
            <a:br>
              <a:rPr lang="en-US" noProof="0" dirty="0" smtClean="0"/>
            </a:br>
            <a:r>
              <a:rPr lang="en-US" noProof="0" dirty="0" smtClean="0"/>
              <a:t/>
            </a:r>
            <a:br>
              <a:rPr lang="en-US" noProof="0" dirty="0" smtClean="0"/>
            </a:br>
            <a:r>
              <a:rPr lang="en-US" noProof="0" dirty="0" smtClean="0"/>
              <a:t/>
            </a:r>
            <a:br>
              <a:rPr lang="en-US" noProof="0" dirty="0" smtClean="0"/>
            </a:br>
            <a:r>
              <a:rPr lang="en-US" noProof="0" dirty="0" smtClean="0"/>
              <a:t/>
            </a:r>
            <a:br>
              <a:rPr lang="en-US" noProof="0" dirty="0" smtClean="0"/>
            </a:br>
            <a:r>
              <a:rPr lang="en-US" noProof="0" dirty="0" smtClean="0"/>
              <a:t/>
            </a:r>
            <a:br>
              <a:rPr lang="en-US" noProof="0" dirty="0" smtClean="0"/>
            </a:br>
            <a:r>
              <a:rPr lang="en-US" noProof="0" dirty="0" smtClean="0"/>
              <a:t>Click icon to add picture</a:t>
            </a:r>
            <a:endParaRPr lang="en-GB" noProof="0" dirty="0"/>
          </a:p>
        </p:txBody>
      </p:sp>
      <p:sp>
        <p:nvSpPr>
          <p:cNvPr id="13" name="Text Placeholder 12"/>
          <p:cNvSpPr>
            <a:spLocks noGrp="1"/>
          </p:cNvSpPr>
          <p:nvPr>
            <p:ph type="body" sz="quarter" idx="20" hasCustomPrompt="1"/>
          </p:nvPr>
        </p:nvSpPr>
        <p:spPr>
          <a:xfrm>
            <a:off x="334905" y="5862119"/>
            <a:ext cx="4512735" cy="258532"/>
          </a:xfrm>
        </p:spPr>
        <p:txBody>
          <a:bodyPr lIns="0" tIns="0" rIns="0" bIns="0" anchor="b" anchorCtr="0">
            <a:spAutoFit/>
          </a:bodyPr>
          <a:lstStyle>
            <a:lvl1pPr marL="215989" indent="-215989">
              <a:spcBef>
                <a:spcPts val="0"/>
              </a:spcBef>
              <a:buClr>
                <a:srgbClr val="C00000"/>
              </a:buClr>
              <a:buFont typeface="Wingdings" panose="05000000000000000000" pitchFamily="2" charset="2"/>
              <a:buChar char="§"/>
              <a:defRPr sz="1867">
                <a:solidFill>
                  <a:schemeClr val="tx1"/>
                </a:solidFill>
              </a:defRPr>
            </a:lvl1pPr>
          </a:lstStyle>
          <a:p>
            <a:pPr lvl="0"/>
            <a:r>
              <a:rPr lang="en-US" dirty="0" smtClean="0"/>
              <a:t>Enter picture caption here</a:t>
            </a:r>
            <a:endParaRPr lang="en-GB" dirty="0"/>
          </a:p>
        </p:txBody>
      </p:sp>
      <p:sp>
        <p:nvSpPr>
          <p:cNvPr id="2" name="Title 1"/>
          <p:cNvSpPr>
            <a:spLocks noGrp="1"/>
          </p:cNvSpPr>
          <p:nvPr>
            <p:ph type="title"/>
          </p:nvPr>
        </p:nvSpPr>
        <p:spPr/>
        <p:txBody>
          <a:bodyPr/>
          <a:lstStyle/>
          <a:p>
            <a:r>
              <a:rPr lang="en-US" smtClean="0"/>
              <a:t>Click to edit Master title style</a:t>
            </a:r>
            <a:endParaRPr lang="en-GB"/>
          </a:p>
        </p:txBody>
      </p:sp>
      <p:sp>
        <p:nvSpPr>
          <p:cNvPr id="4" name="Slide Number Placeholder 3"/>
          <p:cNvSpPr>
            <a:spLocks noGrp="1"/>
          </p:cNvSpPr>
          <p:nvPr>
            <p:ph type="sldNum" sz="quarter" idx="21"/>
          </p:nvPr>
        </p:nvSpPr>
        <p:spPr/>
        <p:txBody>
          <a:bodyPr/>
          <a:lstStyle/>
          <a:p>
            <a:fld id="{41D5E06E-8463-49C0-8B6A-3B9E03BCC454}" type="slidenum">
              <a:rPr lang="en-GB" smtClean="0"/>
              <a:t>‹#›</a:t>
            </a:fld>
            <a:endParaRPr lang="en-GB"/>
          </a:p>
        </p:txBody>
      </p:sp>
    </p:spTree>
    <p:extLst>
      <p:ext uri="{BB962C8B-B14F-4D97-AF65-F5344CB8AC3E}">
        <p14:creationId xmlns:p14="http://schemas.microsoft.com/office/powerpoint/2010/main" val="1024357749"/>
      </p:ext>
    </p:extLst>
  </p:cSld>
  <p:clrMapOvr>
    <a:masterClrMapping/>
  </p:clrMapOvr>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Quad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GB" smtClean="0"/>
              <a:t>UK OFFICIAL</a:t>
            </a:r>
            <a:endParaRPr lang="en-GB" dirty="0"/>
          </a:p>
        </p:txBody>
      </p:sp>
      <p:sp>
        <p:nvSpPr>
          <p:cNvPr id="8" name="Content Placeholder 8"/>
          <p:cNvSpPr>
            <a:spLocks noGrp="1"/>
          </p:cNvSpPr>
          <p:nvPr>
            <p:ph sz="quarter" idx="11"/>
          </p:nvPr>
        </p:nvSpPr>
        <p:spPr>
          <a:xfrm>
            <a:off x="335360" y="1489547"/>
            <a:ext cx="5760640" cy="2160000"/>
          </a:xfrm>
          <a:noFill/>
          <a:ln w="9525">
            <a:noFill/>
            <a:miter lim="800000"/>
            <a:headEnd/>
            <a:tailEnd/>
          </a:ln>
        </p:spPr>
        <p:txBody>
          <a:bodyPr vert="horz" wrap="square" lIns="85278" tIns="42639" rIns="85278" bIns="42639" numCol="1" anchor="t" anchorCtr="0" compatLnSpc="1">
            <a:prstTxWarp prst="textNoShape">
              <a:avLst/>
            </a:prstTxWarp>
            <a:normAutofit/>
          </a:bodyPr>
          <a:lstStyle>
            <a:lvl1pPr>
              <a:defRPr lang="en-US" dirty="0" smtClean="0"/>
            </a:lvl1pPr>
            <a:lvl2pPr>
              <a:defRPr lang="en-US" dirty="0" smtClean="0"/>
            </a:lvl2pPr>
            <a:lvl3pPr>
              <a:defRPr lang="en-US" dirty="0" smtClean="0"/>
            </a:lvl3pPr>
            <a:lvl4pPr>
              <a:defRPr lang="en-US" dirty="0" smtClean="0"/>
            </a:lvl4pPr>
            <a:lvl5pPr>
              <a:defRPr lang="en-GB" dirty="0"/>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9" name="Content Placeholder 8"/>
          <p:cNvSpPr>
            <a:spLocks noGrp="1"/>
          </p:cNvSpPr>
          <p:nvPr>
            <p:ph sz="quarter" idx="12"/>
          </p:nvPr>
        </p:nvSpPr>
        <p:spPr>
          <a:xfrm>
            <a:off x="6098031" y="1489547"/>
            <a:ext cx="5760640" cy="2160000"/>
          </a:xfrm>
          <a:noFill/>
          <a:ln w="9525">
            <a:noFill/>
            <a:miter lim="800000"/>
            <a:headEnd/>
            <a:tailEnd/>
          </a:ln>
        </p:spPr>
        <p:txBody>
          <a:bodyPr vert="horz" wrap="square" lIns="85278" tIns="42639" rIns="85278" bIns="42639" numCol="1" anchor="t" anchorCtr="0" compatLnSpc="1">
            <a:prstTxWarp prst="textNoShape">
              <a:avLst/>
            </a:prstTxWarp>
            <a:normAutofit/>
          </a:bodyPr>
          <a:lstStyle>
            <a:lvl1pPr>
              <a:defRPr lang="en-US" dirty="0" smtClean="0"/>
            </a:lvl1pPr>
            <a:lvl2pPr>
              <a:defRPr lang="en-US" dirty="0" smtClean="0"/>
            </a:lvl2pPr>
            <a:lvl3pPr>
              <a:defRPr lang="en-US" dirty="0" smtClean="0"/>
            </a:lvl3pPr>
            <a:lvl4pPr>
              <a:defRPr lang="en-US" dirty="0" smtClean="0"/>
            </a:lvl4pPr>
            <a:lvl5pPr>
              <a:defRPr lang="en-GB" dirty="0"/>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10" name="Content Placeholder 8"/>
          <p:cNvSpPr>
            <a:spLocks noGrp="1"/>
          </p:cNvSpPr>
          <p:nvPr>
            <p:ph sz="quarter" idx="13"/>
          </p:nvPr>
        </p:nvSpPr>
        <p:spPr>
          <a:xfrm>
            <a:off x="6098031" y="3653611"/>
            <a:ext cx="5760640" cy="2160000"/>
          </a:xfrm>
          <a:noFill/>
          <a:ln w="9525">
            <a:noFill/>
            <a:miter lim="800000"/>
            <a:headEnd/>
            <a:tailEnd/>
          </a:ln>
        </p:spPr>
        <p:txBody>
          <a:bodyPr vert="horz" wrap="square" lIns="85278" tIns="42639" rIns="85278" bIns="42639" numCol="1" anchor="t" anchorCtr="0" compatLnSpc="1">
            <a:prstTxWarp prst="textNoShape">
              <a:avLst/>
            </a:prstTxWarp>
            <a:normAutofit/>
          </a:bodyPr>
          <a:lstStyle>
            <a:lvl1pPr>
              <a:defRPr lang="en-US" dirty="0" smtClean="0"/>
            </a:lvl1pPr>
            <a:lvl2pPr>
              <a:defRPr lang="en-US" dirty="0" smtClean="0"/>
            </a:lvl2pPr>
            <a:lvl3pPr>
              <a:defRPr lang="en-US" dirty="0" smtClean="0"/>
            </a:lvl3pPr>
            <a:lvl4pPr>
              <a:defRPr lang="en-US" dirty="0" smtClean="0"/>
            </a:lvl4pPr>
            <a:lvl5pPr>
              <a:defRPr lang="en-GB" dirty="0"/>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11" name="Content Placeholder 8"/>
          <p:cNvSpPr>
            <a:spLocks noGrp="1"/>
          </p:cNvSpPr>
          <p:nvPr>
            <p:ph sz="quarter" idx="14"/>
          </p:nvPr>
        </p:nvSpPr>
        <p:spPr>
          <a:xfrm>
            <a:off x="335360" y="3653611"/>
            <a:ext cx="5760640" cy="2160000"/>
          </a:xfrm>
          <a:noFill/>
          <a:ln w="9525">
            <a:noFill/>
            <a:miter lim="800000"/>
            <a:headEnd/>
            <a:tailEnd/>
          </a:ln>
        </p:spPr>
        <p:txBody>
          <a:bodyPr vert="horz" wrap="square" lIns="85278" tIns="42639" rIns="85278" bIns="42639" numCol="1" anchor="t" anchorCtr="0" compatLnSpc="1">
            <a:prstTxWarp prst="textNoShape">
              <a:avLst/>
            </a:prstTxWarp>
            <a:normAutofit/>
          </a:bodyPr>
          <a:lstStyle>
            <a:lvl1pPr>
              <a:defRPr lang="en-US" dirty="0" smtClean="0"/>
            </a:lvl1pPr>
            <a:lvl2pPr>
              <a:defRPr lang="en-US" dirty="0" smtClean="0"/>
            </a:lvl2pPr>
            <a:lvl3pPr>
              <a:defRPr lang="en-US" dirty="0" smtClean="0"/>
            </a:lvl3pPr>
            <a:lvl4pPr>
              <a:defRPr lang="en-US" dirty="0" smtClean="0"/>
            </a:lvl4pPr>
            <a:lvl5pPr>
              <a:defRPr lang="en-GB" dirty="0"/>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2" name="Title 1"/>
          <p:cNvSpPr>
            <a:spLocks noGrp="1"/>
          </p:cNvSpPr>
          <p:nvPr>
            <p:ph type="title"/>
          </p:nvPr>
        </p:nvSpPr>
        <p:spPr/>
        <p:txBody>
          <a:bodyPr/>
          <a:lstStyle/>
          <a:p>
            <a:r>
              <a:rPr lang="en-US" smtClean="0"/>
              <a:t>Click to edit Master title style</a:t>
            </a:r>
            <a:endParaRPr lang="en-GB" dirty="0"/>
          </a:p>
        </p:txBody>
      </p:sp>
      <p:sp>
        <p:nvSpPr>
          <p:cNvPr id="4" name="Slide Number Placeholder 3"/>
          <p:cNvSpPr>
            <a:spLocks noGrp="1"/>
          </p:cNvSpPr>
          <p:nvPr>
            <p:ph type="sldNum" sz="quarter" idx="15"/>
          </p:nvPr>
        </p:nvSpPr>
        <p:spPr/>
        <p:txBody>
          <a:bodyPr/>
          <a:lstStyle/>
          <a:p>
            <a:fld id="{41D5E06E-8463-49C0-8B6A-3B9E03BCC454}" type="slidenum">
              <a:rPr lang="en-GB" smtClean="0"/>
              <a:t>‹#›</a:t>
            </a:fld>
            <a:endParaRPr lang="en-GB"/>
          </a:p>
        </p:txBody>
      </p:sp>
    </p:spTree>
    <p:extLst>
      <p:ext uri="{BB962C8B-B14F-4D97-AF65-F5344CB8AC3E}">
        <p14:creationId xmlns:p14="http://schemas.microsoft.com/office/powerpoint/2010/main" val="3913863139"/>
      </p:ext>
    </p:extLst>
  </p:cSld>
  <p:clrMapOvr>
    <a:masterClrMapping/>
  </p:clrMapOvr>
  <p:timing>
    <p:tnLst>
      <p:par>
        <p:cTn id="1" dur="indefinite" restart="never" nodeType="tmRoot"/>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Blank Page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GB" smtClean="0"/>
              <a:t>UK OFFICIAL</a:t>
            </a:r>
            <a:endParaRPr lang="en-GB" dirty="0"/>
          </a:p>
        </p:txBody>
      </p:sp>
      <p:sp>
        <p:nvSpPr>
          <p:cNvPr id="2" name="Title 1"/>
          <p:cNvSpPr>
            <a:spLocks noGrp="1"/>
          </p:cNvSpPr>
          <p:nvPr>
            <p:ph type="title"/>
          </p:nvPr>
        </p:nvSpPr>
        <p:spPr/>
        <p:txBody>
          <a:bodyPr/>
          <a:lstStyle/>
          <a:p>
            <a:r>
              <a:rPr lang="en-US" smtClean="0"/>
              <a:t>Click to edit Master title style</a:t>
            </a:r>
            <a:endParaRPr lang="en-GB"/>
          </a:p>
        </p:txBody>
      </p:sp>
      <p:sp>
        <p:nvSpPr>
          <p:cNvPr id="4" name="Slide Number Placeholder 3"/>
          <p:cNvSpPr>
            <a:spLocks noGrp="1"/>
          </p:cNvSpPr>
          <p:nvPr>
            <p:ph type="sldNum" sz="quarter" idx="11"/>
          </p:nvPr>
        </p:nvSpPr>
        <p:spPr/>
        <p:txBody>
          <a:bodyPr/>
          <a:lstStyle/>
          <a:p>
            <a:fld id="{41D5E06E-8463-49C0-8B6A-3B9E03BCC454}" type="slidenum">
              <a:rPr lang="en-GB" smtClean="0"/>
              <a:t>‹#›</a:t>
            </a:fld>
            <a:endParaRPr lang="en-GB"/>
          </a:p>
        </p:txBody>
      </p:sp>
    </p:spTree>
    <p:extLst>
      <p:ext uri="{BB962C8B-B14F-4D97-AF65-F5344CB8AC3E}">
        <p14:creationId xmlns:p14="http://schemas.microsoft.com/office/powerpoint/2010/main" val="2565841241"/>
      </p:ext>
    </p:extLst>
  </p:cSld>
  <p:clrMapOvr>
    <a:masterClrMapping/>
  </p:clrMapOvr>
  <p:timing>
    <p:tnLst>
      <p:par>
        <p:cTn id="1" dur="indefinite" restart="never" nodeType="tmRoot"/>
      </p:par>
    </p:tnLst>
  </p:timing>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Quad Chart (Single Quadrant)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GB" smtClean="0"/>
              <a:t>UK OFFICIAL</a:t>
            </a:r>
            <a:endParaRPr lang="en-GB" dirty="0"/>
          </a:p>
        </p:txBody>
      </p:sp>
      <p:sp>
        <p:nvSpPr>
          <p:cNvPr id="9" name="Content Placeholder 8"/>
          <p:cNvSpPr>
            <a:spLocks noGrp="1"/>
          </p:cNvSpPr>
          <p:nvPr>
            <p:ph sz="quarter" idx="11"/>
          </p:nvPr>
        </p:nvSpPr>
        <p:spPr>
          <a:xfrm>
            <a:off x="979200" y="1508788"/>
            <a:ext cx="10233600" cy="4324571"/>
          </a:xfrm>
          <a:noFill/>
          <a:ln w="9525">
            <a:noFill/>
            <a:miter lim="800000"/>
            <a:headEnd/>
            <a:tailEnd/>
          </a:ln>
        </p:spPr>
        <p:txBody>
          <a:bodyPr vert="horz" wrap="square" lIns="85278" tIns="42639" rIns="85278" bIns="42639" numCol="1" anchor="t" anchorCtr="0" compatLnSpc="1">
            <a:prstTxWarp prst="textNoShape">
              <a:avLst/>
            </a:prstTxWarp>
            <a:normAutofit/>
          </a:bodyPr>
          <a:lstStyle>
            <a:lvl1pPr>
              <a:defRPr lang="en-US" smtClean="0"/>
            </a:lvl1pPr>
            <a:lvl2pPr>
              <a:defRPr lang="en-US" smtClean="0"/>
            </a:lvl2pPr>
            <a:lvl3pPr>
              <a:defRPr lang="en-US" smtClean="0"/>
            </a:lvl3pPr>
            <a:lvl4pPr>
              <a:defRPr lang="en-US" smtClean="0"/>
            </a:lvl4pPr>
            <a:lvl5pPr>
              <a:defRPr lang="en-GB"/>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8" name="Title 7"/>
          <p:cNvSpPr>
            <a:spLocks noGrp="1"/>
          </p:cNvSpPr>
          <p:nvPr>
            <p:ph type="title"/>
          </p:nvPr>
        </p:nvSpPr>
        <p:spPr/>
        <p:txBody>
          <a:bodyPr/>
          <a:lstStyle/>
          <a:p>
            <a:r>
              <a:rPr lang="en-US" smtClean="0"/>
              <a:t>Click to edit Master title style</a:t>
            </a:r>
            <a:endParaRPr lang="en-GB"/>
          </a:p>
        </p:txBody>
      </p:sp>
      <p:sp>
        <p:nvSpPr>
          <p:cNvPr id="2" name="Slide Number Placeholder 1"/>
          <p:cNvSpPr>
            <a:spLocks noGrp="1"/>
          </p:cNvSpPr>
          <p:nvPr>
            <p:ph type="sldNum" sz="quarter" idx="12"/>
          </p:nvPr>
        </p:nvSpPr>
        <p:spPr/>
        <p:txBody>
          <a:bodyPr/>
          <a:lstStyle/>
          <a:p>
            <a:fld id="{41D5E06E-8463-49C0-8B6A-3B9E03BCC454}" type="slidenum">
              <a:rPr lang="en-GB" smtClean="0"/>
              <a:t>‹#›</a:t>
            </a:fld>
            <a:endParaRPr lang="en-GB"/>
          </a:p>
        </p:txBody>
      </p:sp>
    </p:spTree>
    <p:extLst>
      <p:ext uri="{BB962C8B-B14F-4D97-AF65-F5344CB8AC3E}">
        <p14:creationId xmlns:p14="http://schemas.microsoft.com/office/powerpoint/2010/main" val="1988796401"/>
      </p:ext>
    </p:extLst>
  </p:cSld>
  <p:clrMapOvr>
    <a:masterClrMapping/>
  </p:clrMapOvr>
  <p:timing>
    <p:tnLst>
      <p:par>
        <p:cTn id="1" dur="indefinite" restart="never" nodeType="tmRoot"/>
      </p:par>
    </p:tnLst>
  </p:timing>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Custom Layout">
    <p:bg>
      <p:bgRef idx="1001">
        <a:schemeClr val="bg2"/>
      </p:bgRef>
    </p:bg>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GB" smtClean="0"/>
              <a:t>UK OFFICIAL</a:t>
            </a:r>
            <a:endParaRPr lang="en-GB" dirty="0"/>
          </a:p>
        </p:txBody>
      </p:sp>
      <p:pic>
        <p:nvPicPr>
          <p:cNvPr id="4" name="Picture 3" descr="The DSTL logo. DSTL - the science inside." title="The DSTL logo"/>
          <p:cNvPicPr>
            <a:picLocks noChangeArrowheads="1"/>
          </p:cNvPicPr>
          <p:nvPr userDrawn="1"/>
        </p:nvPicPr>
        <p:blipFill>
          <a:blip r:embed="rId2" cstate="print">
            <a:clrChange>
              <a:clrFrom>
                <a:srgbClr val="000000"/>
              </a:clrFrom>
              <a:clrTo>
                <a:srgbClr val="000000">
                  <a:alpha val="0"/>
                </a:srgbClr>
              </a:clrTo>
            </a:clrChange>
            <a:extLst>
              <a:ext uri="{28A0092B-C50C-407E-A947-70E740481C1C}">
                <a14:useLocalDpi xmlns:a14="http://schemas.microsoft.com/office/drawing/2010/main" val="0"/>
              </a:ext>
            </a:extLst>
          </a:blip>
          <a:srcRect/>
          <a:stretch>
            <a:fillRect/>
          </a:stretch>
        </p:blipFill>
        <p:spPr bwMode="black">
          <a:xfrm>
            <a:off x="3887756" y="2338777"/>
            <a:ext cx="4416491" cy="784467"/>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Box 4"/>
          <p:cNvSpPr txBox="1"/>
          <p:nvPr userDrawn="1"/>
        </p:nvSpPr>
        <p:spPr>
          <a:xfrm>
            <a:off x="4742198" y="3820695"/>
            <a:ext cx="2707609" cy="371897"/>
          </a:xfrm>
          <a:prstGeom prst="rect">
            <a:avLst/>
          </a:prstGeom>
          <a:noFill/>
        </p:spPr>
        <p:txBody>
          <a:bodyPr wrap="square" lIns="0" tIns="0" rIns="0" bIns="0" rtlCol="0">
            <a:spAutoFit/>
          </a:bodyPr>
          <a:lstStyle/>
          <a:p>
            <a:pPr marL="0" marR="0" lvl="0" indent="0" algn="ctr" defTabSz="851900" rtl="0" eaLnBrk="1" fontAlgn="base" latinLnBrk="0" hangingPunct="1">
              <a:lnSpc>
                <a:spcPts val="2851"/>
              </a:lnSpc>
              <a:spcBef>
                <a:spcPts val="2400"/>
              </a:spcBef>
              <a:spcAft>
                <a:spcPct val="0"/>
              </a:spcAft>
              <a:buClrTx/>
              <a:buSzTx/>
              <a:buFontTx/>
              <a:buNone/>
              <a:tabLst/>
              <a:defRPr/>
            </a:pPr>
            <a:r>
              <a:rPr lang="en-US" sz="1200" dirty="0" smtClean="0">
                <a:solidFill>
                  <a:schemeClr val="tx1"/>
                </a:solidFill>
              </a:rPr>
              <a:t>Discover more</a:t>
            </a:r>
            <a:endParaRPr lang="en-GB" sz="1200" dirty="0" smtClean="0">
              <a:solidFill>
                <a:schemeClr val="tx1"/>
              </a:solidFill>
            </a:endParaRPr>
          </a:p>
        </p:txBody>
      </p:sp>
      <p:grpSp>
        <p:nvGrpSpPr>
          <p:cNvPr id="12" name="Group 11" descr="GitHub logo linking to DSTL's GitHub page" title="GitHub logo"/>
          <p:cNvGrpSpPr/>
          <p:nvPr userDrawn="1"/>
        </p:nvGrpSpPr>
        <p:grpSpPr>
          <a:xfrm>
            <a:off x="7288068" y="4416564"/>
            <a:ext cx="452597" cy="452597"/>
            <a:chOff x="5466051" y="3312422"/>
            <a:chExt cx="339448" cy="339448"/>
          </a:xfrm>
        </p:grpSpPr>
        <p:sp>
          <p:nvSpPr>
            <p:cNvPr id="21" name="Oval 20">
              <a:hlinkClick r:id="rId3"/>
            </p:cNvPr>
            <p:cNvSpPr/>
            <p:nvPr userDrawn="1"/>
          </p:nvSpPr>
          <p:spPr bwMode="black">
            <a:xfrm>
              <a:off x="5466051" y="3312422"/>
              <a:ext cx="339448" cy="339448"/>
            </a:xfrm>
            <a:prstGeom prst="ellipse">
              <a:avLst/>
            </a:prstGeom>
            <a:solidFill>
              <a:srgbClr val="000000">
                <a:alpha val="10196"/>
              </a:srgbClr>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700"/>
            </a:p>
          </p:txBody>
        </p:sp>
        <p:pic>
          <p:nvPicPr>
            <p:cNvPr id="22" name="Picture 21">
              <a:hlinkClick r:id="rId3"/>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bwMode="black">
            <a:xfrm>
              <a:off x="5544397" y="3400843"/>
              <a:ext cx="175331" cy="175331"/>
            </a:xfrm>
            <a:prstGeom prst="rect">
              <a:avLst/>
            </a:prstGeom>
          </p:spPr>
        </p:pic>
      </p:grpSp>
      <p:sp>
        <p:nvSpPr>
          <p:cNvPr id="26" name="Rectangle 25"/>
          <p:cNvSpPr/>
          <p:nvPr userDrawn="1"/>
        </p:nvSpPr>
        <p:spPr bwMode="white">
          <a:xfrm>
            <a:off x="9072331" y="68723"/>
            <a:ext cx="3024000" cy="864000"/>
          </a:xfrm>
          <a:prstGeom prst="rect">
            <a:avLst/>
          </a:prstGeom>
          <a:solidFill>
            <a:srgbClr val="13022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a:solidFill>
                <a:srgbClr val="120228"/>
              </a:solidFill>
            </a:endParaRPr>
          </a:p>
        </p:txBody>
      </p:sp>
      <p:grpSp>
        <p:nvGrpSpPr>
          <p:cNvPr id="2" name="Group 1" descr="Twitter logo linking to DSTL's Twitter page" title="Twitter Logo"/>
          <p:cNvGrpSpPr/>
          <p:nvPr userDrawn="1"/>
        </p:nvGrpSpPr>
        <p:grpSpPr>
          <a:xfrm>
            <a:off x="4463820" y="4412332"/>
            <a:ext cx="452597" cy="452597"/>
            <a:chOff x="3347864" y="3309248"/>
            <a:chExt cx="339448" cy="339448"/>
          </a:xfrm>
        </p:grpSpPr>
        <p:sp>
          <p:nvSpPr>
            <p:cNvPr id="13" name="Oval 12">
              <a:hlinkClick r:id="rId5"/>
            </p:cNvPr>
            <p:cNvSpPr/>
            <p:nvPr userDrawn="1"/>
          </p:nvSpPr>
          <p:spPr bwMode="black">
            <a:xfrm>
              <a:off x="3347864" y="3309248"/>
              <a:ext cx="339448" cy="339448"/>
            </a:xfrm>
            <a:prstGeom prst="ellipse">
              <a:avLst/>
            </a:prstGeom>
            <a:solidFill>
              <a:srgbClr val="000000">
                <a:alpha val="10196"/>
              </a:srgbClr>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700"/>
            </a:p>
          </p:txBody>
        </p:sp>
        <p:pic>
          <p:nvPicPr>
            <p:cNvPr id="24" name="Picture 23">
              <a:hlinkClick r:id="rId5"/>
            </p:cNvPr>
            <p:cNvPicPr>
              <a:picLocks noChangeAspect="1"/>
            </p:cNvPicPr>
            <p:nvPr userDrawn="1"/>
          </p:nvPicPr>
          <p:blipFill>
            <a:blip r:embed="rId6"/>
            <a:stretch>
              <a:fillRect/>
            </a:stretch>
          </p:blipFill>
          <p:spPr>
            <a:xfrm>
              <a:off x="3453784" y="3420734"/>
              <a:ext cx="149048" cy="125201"/>
            </a:xfrm>
            <a:prstGeom prst="rect">
              <a:avLst/>
            </a:prstGeom>
          </p:spPr>
        </p:pic>
      </p:grpSp>
      <p:grpSp>
        <p:nvGrpSpPr>
          <p:cNvPr id="6" name="Group 5" descr="LinkedIn logo linking to DSTL's LinkedIn page" title="LinkedIn logo"/>
          <p:cNvGrpSpPr/>
          <p:nvPr userDrawn="1"/>
        </p:nvGrpSpPr>
        <p:grpSpPr>
          <a:xfrm>
            <a:off x="5027572" y="4416564"/>
            <a:ext cx="452597" cy="452597"/>
            <a:chOff x="3770679" y="3312422"/>
            <a:chExt cx="339448" cy="339448"/>
          </a:xfrm>
        </p:grpSpPr>
        <p:sp>
          <p:nvSpPr>
            <p:cNvPr id="19" name="Oval 18">
              <a:hlinkClick r:id="rId7"/>
            </p:cNvPr>
            <p:cNvSpPr/>
            <p:nvPr userDrawn="1"/>
          </p:nvSpPr>
          <p:spPr bwMode="black">
            <a:xfrm>
              <a:off x="3770679" y="3312422"/>
              <a:ext cx="339448" cy="339448"/>
            </a:xfrm>
            <a:prstGeom prst="ellipse">
              <a:avLst/>
            </a:prstGeom>
            <a:solidFill>
              <a:srgbClr val="000000">
                <a:alpha val="10196"/>
              </a:srgbClr>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700"/>
            </a:p>
          </p:txBody>
        </p:sp>
        <p:pic>
          <p:nvPicPr>
            <p:cNvPr id="27" name="Picture 26">
              <a:hlinkClick r:id="rId7"/>
            </p:cNvPr>
            <p:cNvPicPr>
              <a:picLocks noChangeAspect="1"/>
            </p:cNvPicPr>
            <p:nvPr userDrawn="1"/>
          </p:nvPicPr>
          <p:blipFill>
            <a:blip r:embed="rId8"/>
            <a:stretch>
              <a:fillRect/>
            </a:stretch>
          </p:blipFill>
          <p:spPr>
            <a:xfrm>
              <a:off x="3879656" y="3401599"/>
              <a:ext cx="135334" cy="140973"/>
            </a:xfrm>
            <a:prstGeom prst="rect">
              <a:avLst/>
            </a:prstGeom>
          </p:spPr>
        </p:pic>
      </p:grpSp>
      <p:grpSp>
        <p:nvGrpSpPr>
          <p:cNvPr id="11" name="Group 10" descr="Gov.UK logo linking to DSTL's Gov.UK page" title="Gov.UK logo"/>
          <p:cNvGrpSpPr/>
          <p:nvPr userDrawn="1"/>
        </p:nvGrpSpPr>
        <p:grpSpPr>
          <a:xfrm>
            <a:off x="6718832" y="4416564"/>
            <a:ext cx="452597" cy="452597"/>
            <a:chOff x="5039123" y="3312422"/>
            <a:chExt cx="339448" cy="339448"/>
          </a:xfrm>
        </p:grpSpPr>
        <p:sp>
          <p:nvSpPr>
            <p:cNvPr id="16" name="Oval 15">
              <a:hlinkClick r:id="rId9"/>
            </p:cNvPr>
            <p:cNvSpPr/>
            <p:nvPr userDrawn="1"/>
          </p:nvSpPr>
          <p:spPr bwMode="black">
            <a:xfrm>
              <a:off x="5039123" y="3312422"/>
              <a:ext cx="339448" cy="339448"/>
            </a:xfrm>
            <a:prstGeom prst="ellipse">
              <a:avLst/>
            </a:prstGeom>
            <a:solidFill>
              <a:srgbClr val="000000">
                <a:alpha val="10196"/>
              </a:srgbClr>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700"/>
            </a:p>
          </p:txBody>
        </p:sp>
        <p:pic>
          <p:nvPicPr>
            <p:cNvPr id="42" name="Picture 41">
              <a:hlinkClick r:id="rId9"/>
            </p:cNvPr>
            <p:cNvPicPr>
              <a:picLocks noChangeAspect="1"/>
            </p:cNvPicPr>
            <p:nvPr userDrawn="1"/>
          </p:nvPicPr>
          <p:blipFill>
            <a:blip r:embed="rId10"/>
            <a:stretch>
              <a:fillRect/>
            </a:stretch>
          </p:blipFill>
          <p:spPr>
            <a:xfrm>
              <a:off x="5118452" y="3417109"/>
              <a:ext cx="180789" cy="142797"/>
            </a:xfrm>
            <a:prstGeom prst="rect">
              <a:avLst/>
            </a:prstGeom>
          </p:spPr>
        </p:pic>
      </p:grpSp>
      <p:grpSp>
        <p:nvGrpSpPr>
          <p:cNvPr id="9" name="Group 8" descr="Instagram logo linking to DSTL's Instagram page" title="Instagram logo"/>
          <p:cNvGrpSpPr/>
          <p:nvPr userDrawn="1"/>
        </p:nvGrpSpPr>
        <p:grpSpPr>
          <a:xfrm>
            <a:off x="6155080" y="4416564"/>
            <a:ext cx="452597" cy="452597"/>
            <a:chOff x="4616309" y="3312422"/>
            <a:chExt cx="339448" cy="339448"/>
          </a:xfrm>
        </p:grpSpPr>
        <p:sp>
          <p:nvSpPr>
            <p:cNvPr id="7" name="Oval 6">
              <a:hlinkClick r:id="rId11"/>
            </p:cNvPr>
            <p:cNvSpPr/>
            <p:nvPr userDrawn="1"/>
          </p:nvSpPr>
          <p:spPr bwMode="black">
            <a:xfrm>
              <a:off x="4616309" y="3312422"/>
              <a:ext cx="339448" cy="339448"/>
            </a:xfrm>
            <a:prstGeom prst="ellipse">
              <a:avLst/>
            </a:prstGeom>
            <a:solidFill>
              <a:srgbClr val="000000">
                <a:alpha val="10196"/>
              </a:srgbClr>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700"/>
            </a:p>
          </p:txBody>
        </p:sp>
        <p:pic>
          <p:nvPicPr>
            <p:cNvPr id="44" name="Picture 43">
              <a:hlinkClick r:id="rId11"/>
            </p:cNvPr>
            <p:cNvPicPr>
              <a:picLocks noChangeAspect="1"/>
            </p:cNvPicPr>
            <p:nvPr userDrawn="1"/>
          </p:nvPicPr>
          <p:blipFill>
            <a:blip r:embed="rId12"/>
            <a:stretch>
              <a:fillRect/>
            </a:stretch>
          </p:blipFill>
          <p:spPr>
            <a:xfrm>
              <a:off x="4699348" y="3398350"/>
              <a:ext cx="175071" cy="172258"/>
            </a:xfrm>
            <a:prstGeom prst="rect">
              <a:avLst/>
            </a:prstGeom>
          </p:spPr>
        </p:pic>
      </p:grpSp>
      <p:grpSp>
        <p:nvGrpSpPr>
          <p:cNvPr id="8" name="Group 7" descr="Facebook logo linking to DSTL's Facebook page" title="Facebook logo"/>
          <p:cNvGrpSpPr/>
          <p:nvPr userDrawn="1"/>
        </p:nvGrpSpPr>
        <p:grpSpPr>
          <a:xfrm>
            <a:off x="5591328" y="4416564"/>
            <a:ext cx="452597" cy="452597"/>
            <a:chOff x="4193495" y="3312422"/>
            <a:chExt cx="339448" cy="339448"/>
          </a:xfrm>
        </p:grpSpPr>
        <p:sp>
          <p:nvSpPr>
            <p:cNvPr id="10" name="Oval 9">
              <a:hlinkClick r:id="rId13"/>
            </p:cNvPr>
            <p:cNvSpPr/>
            <p:nvPr userDrawn="1"/>
          </p:nvSpPr>
          <p:spPr bwMode="black">
            <a:xfrm>
              <a:off x="4193495" y="3312422"/>
              <a:ext cx="339448" cy="339448"/>
            </a:xfrm>
            <a:prstGeom prst="ellipse">
              <a:avLst/>
            </a:prstGeom>
            <a:solidFill>
              <a:srgbClr val="000000">
                <a:alpha val="10196"/>
              </a:srgbClr>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700"/>
            </a:p>
          </p:txBody>
        </p:sp>
        <p:pic>
          <p:nvPicPr>
            <p:cNvPr id="46" name="Picture 45">
              <a:hlinkClick r:id="rId13"/>
            </p:cNvPr>
            <p:cNvPicPr>
              <a:picLocks noChangeAspect="1"/>
            </p:cNvPicPr>
            <p:nvPr userDrawn="1"/>
          </p:nvPicPr>
          <p:blipFill>
            <a:blip r:embed="rId14"/>
            <a:stretch>
              <a:fillRect/>
            </a:stretch>
          </p:blipFill>
          <p:spPr>
            <a:xfrm>
              <a:off x="4318695" y="3401144"/>
              <a:ext cx="85889" cy="158276"/>
            </a:xfrm>
            <a:prstGeom prst="rect">
              <a:avLst/>
            </a:prstGeom>
          </p:spPr>
        </p:pic>
      </p:grpSp>
    </p:spTree>
    <p:extLst>
      <p:ext uri="{BB962C8B-B14F-4D97-AF65-F5344CB8AC3E}">
        <p14:creationId xmlns:p14="http://schemas.microsoft.com/office/powerpoint/2010/main" val="2740887732"/>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Layout">
    <p:spTree>
      <p:nvGrpSpPr>
        <p:cNvPr id="1" name=""/>
        <p:cNvGrpSpPr/>
        <p:nvPr/>
      </p:nvGrpSpPr>
      <p:grpSpPr>
        <a:xfrm>
          <a:off x="0" y="0"/>
          <a:ext cx="0" cy="0"/>
          <a:chOff x="0" y="0"/>
          <a:chExt cx="0" cy="0"/>
        </a:xfrm>
      </p:grpSpPr>
      <p:sp>
        <p:nvSpPr>
          <p:cNvPr id="3" name="Content Placeholder 2"/>
          <p:cNvSpPr>
            <a:spLocks noGrp="1"/>
          </p:cNvSpPr>
          <p:nvPr>
            <p:ph idx="1"/>
          </p:nvPr>
        </p:nvSpPr>
        <p:spPr>
          <a:xfrm>
            <a:off x="335362" y="1508788"/>
            <a:ext cx="11507621" cy="4320000"/>
          </a:xfrm>
          <a:noFill/>
          <a:ln w="9525">
            <a:noFill/>
            <a:miter lim="800000"/>
            <a:headEnd/>
            <a:tailEnd/>
          </a:ln>
        </p:spPr>
        <p:txBody>
          <a:bodyPr vert="horz" wrap="square" lIns="85278" tIns="42639" rIns="85278" bIns="42639" numCol="1" anchor="t" anchorCtr="0" compatLnSpc="1">
            <a:prstTxWarp prst="textNoShape">
              <a:avLst/>
            </a:prstTxWarp>
            <a:normAutofit/>
          </a:bodyPr>
          <a:lstStyle>
            <a:lvl1pPr>
              <a:defRPr lang="en-US" smtClean="0"/>
            </a:lvl1pPr>
            <a:lvl2pPr>
              <a:defRPr lang="en-US" smtClean="0"/>
            </a:lvl2pPr>
            <a:lvl3pPr>
              <a:defRPr lang="en-US" smtClean="0"/>
            </a:lvl3pPr>
            <a:lvl4pPr>
              <a:defRPr lang="en-US" smtClean="0"/>
            </a:lvl4pPr>
            <a:lvl5pPr>
              <a:defRPr lang="en-GB"/>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2" name="Title 1"/>
          <p:cNvSpPr>
            <a:spLocks noGrp="1"/>
          </p:cNvSpPr>
          <p:nvPr>
            <p:ph type="title"/>
          </p:nvPr>
        </p:nvSpPr>
        <p:spPr/>
        <p:txBody>
          <a:bodyPr/>
          <a:lstStyle/>
          <a:p>
            <a:r>
              <a:rPr lang="en-US" smtClean="0"/>
              <a:t>Click to edit Master title style</a:t>
            </a:r>
            <a:endParaRPr lang="en-GB"/>
          </a:p>
        </p:txBody>
      </p:sp>
      <p:sp>
        <p:nvSpPr>
          <p:cNvPr id="4" name="Slide Number Placeholder 3"/>
          <p:cNvSpPr>
            <a:spLocks noGrp="1"/>
          </p:cNvSpPr>
          <p:nvPr>
            <p:ph type="sldNum" sz="quarter" idx="11"/>
          </p:nvPr>
        </p:nvSpPr>
        <p:spPr/>
        <p:txBody>
          <a:bodyPr/>
          <a:lstStyle/>
          <a:p>
            <a:fld id="{41D5E06E-8463-49C0-8B6A-3B9E03BCC454}" type="slidenum">
              <a:rPr lang="en-GB" smtClean="0"/>
              <a:t>‹#›</a:t>
            </a:fld>
            <a:endParaRPr lang="en-GB"/>
          </a:p>
        </p:txBody>
      </p:sp>
      <p:sp>
        <p:nvSpPr>
          <p:cNvPr id="5" name="Footer Placeholder 4"/>
          <p:cNvSpPr>
            <a:spLocks noGrp="1"/>
          </p:cNvSpPr>
          <p:nvPr>
            <p:ph type="ftr" sz="quarter" idx="12"/>
          </p:nvPr>
        </p:nvSpPr>
        <p:spPr/>
        <p:txBody>
          <a:bodyPr/>
          <a:lstStyle/>
          <a:p>
            <a:r>
              <a:rPr lang="en-GB" smtClean="0"/>
              <a:t>UK OFFICIAL</a:t>
            </a:r>
            <a:endParaRPr lang="en-GB" dirty="0"/>
          </a:p>
        </p:txBody>
      </p:sp>
    </p:spTree>
    <p:extLst>
      <p:ext uri="{BB962C8B-B14F-4D97-AF65-F5344CB8AC3E}">
        <p14:creationId xmlns:p14="http://schemas.microsoft.com/office/powerpoint/2010/main" val="2300847243"/>
      </p:ext>
    </p:extLst>
  </p:cSld>
  <p:clrMapOvr>
    <a:masterClrMapping/>
  </p:clrMapOvr>
  <p:timing>
    <p:tnLst>
      <p:par>
        <p:cTn id="1" dur="indefinite" restart="never" nodeType="tmRoot"/>
      </p:par>
    </p:tn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1_Custom Layout">
    <p:bg>
      <p:bgRef idx="1001">
        <a:schemeClr val="bg2"/>
      </p:bgRef>
    </p:bg>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r>
              <a:rPr lang="en-GB" smtClean="0"/>
              <a:t>UK OFFICIAL</a:t>
            </a:r>
            <a:endParaRPr lang="en-GB" dirty="0"/>
          </a:p>
        </p:txBody>
      </p:sp>
      <p:sp>
        <p:nvSpPr>
          <p:cNvPr id="3" name="Title 2"/>
          <p:cNvSpPr>
            <a:spLocks noGrp="1"/>
          </p:cNvSpPr>
          <p:nvPr>
            <p:ph type="title"/>
          </p:nvPr>
        </p:nvSpPr>
        <p:spPr/>
        <p:txBody>
          <a:bodyPr/>
          <a:lstStyle>
            <a:lvl1pPr>
              <a:defRPr>
                <a:solidFill>
                  <a:schemeClr val="tx1"/>
                </a:solidFill>
              </a:defRPr>
            </a:lvl1pPr>
          </a:lstStyle>
          <a:p>
            <a:r>
              <a:rPr lang="en-US" smtClean="0"/>
              <a:t>Click to edit Master title style</a:t>
            </a:r>
            <a:endParaRPr lang="en-GB"/>
          </a:p>
        </p:txBody>
      </p:sp>
    </p:spTree>
    <p:extLst>
      <p:ext uri="{BB962C8B-B14F-4D97-AF65-F5344CB8AC3E}">
        <p14:creationId xmlns:p14="http://schemas.microsoft.com/office/powerpoint/2010/main" val="2432139386"/>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Layout>
</file>

<file path=ppt/slideLayouts/slideLayout31.xml><?xml version="1.0" encoding="utf-8"?>
<p:sldLayout xmlns:a="http://schemas.openxmlformats.org/drawingml/2006/main" xmlns:r="http://schemas.openxmlformats.org/officeDocument/2006/relationships" xmlns:p="http://schemas.openxmlformats.org/presentationml/2006/main" userDrawn="1">
  <p:cSld name="1_Single Column">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598401"/>
            <a:ext cx="10970896" cy="4105251"/>
          </a:xfrm>
        </p:spPr>
        <p:txBody>
          <a:bodyPr/>
          <a:lstStyle>
            <a:lvl1pPr>
              <a:lnSpc>
                <a:spcPct val="120000"/>
              </a:lnSpc>
              <a:spcBef>
                <a:spcPts val="400"/>
              </a:spcBef>
              <a:defRPr sz="2667"/>
            </a:lvl1pPr>
            <a:lvl2pPr>
              <a:lnSpc>
                <a:spcPct val="120000"/>
              </a:lnSpc>
              <a:spcBef>
                <a:spcPts val="400"/>
              </a:spcBef>
              <a:defRPr sz="2400"/>
            </a:lvl2pPr>
            <a:lvl3pPr>
              <a:lnSpc>
                <a:spcPct val="120000"/>
              </a:lnSpc>
              <a:spcBef>
                <a:spcPts val="400"/>
              </a:spcBef>
              <a:defRPr sz="2133"/>
            </a:lvl3pPr>
            <a:lvl4pPr>
              <a:lnSpc>
                <a:spcPct val="120000"/>
              </a:lnSpc>
              <a:spcBef>
                <a:spcPts val="400"/>
              </a:spcBef>
              <a:defRPr sz="1867"/>
            </a:lvl4pPr>
            <a:lvl5pPr>
              <a:lnSpc>
                <a:spcPct val="120000"/>
              </a:lnSpc>
              <a:spcBef>
                <a:spcPts val="400"/>
              </a:spcBef>
              <a:defRPr sz="16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9" name="Footer Placeholder 4"/>
          <p:cNvSpPr>
            <a:spLocks noGrp="1"/>
          </p:cNvSpPr>
          <p:nvPr>
            <p:ph type="ftr" sz="quarter" idx="3"/>
          </p:nvPr>
        </p:nvSpPr>
        <p:spPr>
          <a:xfrm>
            <a:off x="10320469" y="6405331"/>
            <a:ext cx="1576496" cy="238496"/>
          </a:xfrm>
          <a:prstGeom prst="rect">
            <a:avLst/>
          </a:prstGeom>
        </p:spPr>
        <p:txBody>
          <a:bodyPr lIns="0" tIns="0" rIns="0" bIns="0" anchor="b" anchorCtr="0"/>
          <a:lstStyle>
            <a:lvl1pPr algn="r">
              <a:defRPr sz="1067">
                <a:solidFill>
                  <a:schemeClr val="bg1"/>
                </a:solidFill>
              </a:defRPr>
            </a:lvl1pPr>
          </a:lstStyle>
          <a:p>
            <a:pPr>
              <a:defRPr/>
            </a:pPr>
            <a:r>
              <a:rPr lang="en-GB" smtClean="0">
                <a:solidFill>
                  <a:schemeClr val="accent5">
                    <a:lumMod val="50000"/>
                  </a:schemeClr>
                </a:solidFill>
              </a:rPr>
              <a:t>Official Sensitive</a:t>
            </a:r>
            <a:endParaRPr lang="en-GB" dirty="0"/>
          </a:p>
        </p:txBody>
      </p:sp>
      <p:sp>
        <p:nvSpPr>
          <p:cNvPr id="11" name="Text Placeholder 11"/>
          <p:cNvSpPr>
            <a:spLocks noGrp="1"/>
          </p:cNvSpPr>
          <p:nvPr>
            <p:ph type="body" sz="quarter" idx="19"/>
          </p:nvPr>
        </p:nvSpPr>
        <p:spPr>
          <a:xfrm>
            <a:off x="609476" y="236425"/>
            <a:ext cx="8654877" cy="582139"/>
          </a:xfrm>
        </p:spPr>
        <p:txBody>
          <a:bodyPr lIns="0" tIns="0" rIns="0" bIns="0"/>
          <a:lstStyle>
            <a:lvl1pPr marL="0" indent="0">
              <a:buNone/>
              <a:defRPr>
                <a:solidFill>
                  <a:schemeClr val="bg1"/>
                </a:solidFill>
              </a:defRPr>
            </a:lvl1pPr>
          </a:lstStyle>
          <a:p>
            <a:pPr lvl="0"/>
            <a:r>
              <a:rPr lang="en-US" dirty="0" smtClean="0"/>
              <a:t>Click to edit Master text styles</a:t>
            </a:r>
            <a:endParaRPr lang="en-GB" dirty="0"/>
          </a:p>
        </p:txBody>
      </p:sp>
    </p:spTree>
    <p:extLst>
      <p:ext uri="{BB962C8B-B14F-4D97-AF65-F5344CB8AC3E}">
        <p14:creationId xmlns:p14="http://schemas.microsoft.com/office/powerpoint/2010/main" val="2518209882"/>
      </p:ext>
    </p:extLst>
  </p:cSld>
  <p:clrMapOvr>
    <a:masterClrMapping/>
  </p:clrMapOvr>
  <p:timing>
    <p:tnLst>
      <p:par>
        <p:cTn id="1" dur="indefinite" restart="never" nodeType="tmRoot"/>
      </p:par>
    </p:tnLst>
  </p:timing>
</p:sldLayout>
</file>

<file path=ppt/slideLayouts/slideLayout32.xml><?xml version="1.0" encoding="utf-8"?>
<p:sldLayout xmlns:a="http://schemas.openxmlformats.org/drawingml/2006/main" xmlns:r="http://schemas.openxmlformats.org/officeDocument/2006/relationships" xmlns:p="http://schemas.openxmlformats.org/presentationml/2006/main" userDrawn="1">
  <p:cSld name="Title Slide">
    <p:spTree>
      <p:nvGrpSpPr>
        <p:cNvPr id="1" name=""/>
        <p:cNvGrpSpPr/>
        <p:nvPr/>
      </p:nvGrpSpPr>
      <p:grpSpPr>
        <a:xfrm>
          <a:off x="0" y="0"/>
          <a:ext cx="0" cy="0"/>
          <a:chOff x="0" y="0"/>
          <a:chExt cx="0" cy="0"/>
        </a:xfrm>
      </p:grpSpPr>
      <p:sp>
        <p:nvSpPr>
          <p:cNvPr id="11" name="Text Placeholder 13"/>
          <p:cNvSpPr>
            <a:spLocks noGrp="1"/>
          </p:cNvSpPr>
          <p:nvPr>
            <p:ph type="body" sz="quarter" idx="18"/>
          </p:nvPr>
        </p:nvSpPr>
        <p:spPr>
          <a:xfrm>
            <a:off x="609475" y="1599421"/>
            <a:ext cx="5384800" cy="4153105"/>
          </a:xfrm>
        </p:spPr>
        <p:txBody>
          <a:bodyPr/>
          <a:lstStyle>
            <a:lvl1pPr>
              <a:lnSpc>
                <a:spcPct val="120000"/>
              </a:lnSpc>
              <a:spcAft>
                <a:spcPts val="0"/>
              </a:spcAft>
              <a:defRPr/>
            </a:lvl1pPr>
            <a:lvl2pPr>
              <a:lnSpc>
                <a:spcPct val="120000"/>
              </a:lnSpc>
              <a:spcBef>
                <a:spcPts val="400"/>
              </a:spcBef>
              <a:spcAft>
                <a:spcPts val="0"/>
              </a:spcAft>
              <a:defRPr/>
            </a:lvl2pPr>
            <a:lvl3pPr>
              <a:lnSpc>
                <a:spcPct val="120000"/>
              </a:lnSpc>
              <a:spcBef>
                <a:spcPts val="400"/>
              </a:spcBef>
              <a:spcAft>
                <a:spcPts val="0"/>
              </a:spcAft>
              <a:defRPr/>
            </a:lvl3pPr>
            <a:lvl4pPr>
              <a:lnSpc>
                <a:spcPct val="120000"/>
              </a:lnSpc>
              <a:spcBef>
                <a:spcPts val="400"/>
              </a:spcBef>
              <a:spcAft>
                <a:spcPts val="0"/>
              </a:spcAft>
              <a:defRPr/>
            </a:lvl4pPr>
            <a:lvl5pPr>
              <a:lnSpc>
                <a:spcPct val="120000"/>
              </a:lnSpc>
              <a:spcBef>
                <a:spcPts val="400"/>
              </a:spcBef>
              <a:spcAft>
                <a:spcPts val="0"/>
              </a:spcAf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13" name="Text Placeholder 11"/>
          <p:cNvSpPr>
            <a:spLocks noGrp="1"/>
          </p:cNvSpPr>
          <p:nvPr>
            <p:ph type="body" sz="quarter" idx="19"/>
          </p:nvPr>
        </p:nvSpPr>
        <p:spPr>
          <a:xfrm>
            <a:off x="609476" y="236425"/>
            <a:ext cx="8654877" cy="582139"/>
          </a:xfrm>
        </p:spPr>
        <p:txBody>
          <a:bodyPr lIns="0" tIns="0" rIns="0" bIns="0"/>
          <a:lstStyle>
            <a:lvl1pPr marL="0" indent="0">
              <a:buNone/>
              <a:defRPr>
                <a:solidFill>
                  <a:schemeClr val="bg1"/>
                </a:solidFill>
              </a:defRPr>
            </a:lvl1pPr>
          </a:lstStyle>
          <a:p>
            <a:pPr lvl="0"/>
            <a:r>
              <a:rPr lang="en-US" dirty="0" smtClean="0"/>
              <a:t>Click to edit Master text styles</a:t>
            </a:r>
            <a:endParaRPr lang="en-GB" dirty="0"/>
          </a:p>
        </p:txBody>
      </p:sp>
      <p:sp>
        <p:nvSpPr>
          <p:cNvPr id="15" name="Footer Placeholder 4"/>
          <p:cNvSpPr>
            <a:spLocks noGrp="1"/>
          </p:cNvSpPr>
          <p:nvPr>
            <p:ph type="ftr" sz="quarter" idx="3"/>
          </p:nvPr>
        </p:nvSpPr>
        <p:spPr>
          <a:xfrm>
            <a:off x="10320469" y="6405331"/>
            <a:ext cx="1576496" cy="238496"/>
          </a:xfrm>
          <a:prstGeom prst="rect">
            <a:avLst/>
          </a:prstGeom>
        </p:spPr>
        <p:txBody>
          <a:bodyPr lIns="0" tIns="0" rIns="0" bIns="0" anchor="b" anchorCtr="0"/>
          <a:lstStyle>
            <a:lvl1pPr algn="r">
              <a:defRPr sz="1067">
                <a:solidFill>
                  <a:schemeClr val="bg1"/>
                </a:solidFill>
              </a:defRPr>
            </a:lvl1pPr>
          </a:lstStyle>
          <a:p>
            <a:pPr>
              <a:defRPr/>
            </a:pPr>
            <a:r>
              <a:rPr lang="en-GB" dirty="0" smtClean="0">
                <a:solidFill>
                  <a:schemeClr val="accent5">
                    <a:lumMod val="50000"/>
                  </a:schemeClr>
                </a:solidFill>
              </a:rPr>
              <a:t>OFFICIAL Sensitive</a:t>
            </a:r>
            <a:endParaRPr lang="en-GB" dirty="0"/>
          </a:p>
        </p:txBody>
      </p:sp>
    </p:spTree>
    <p:extLst>
      <p:ext uri="{BB962C8B-B14F-4D97-AF65-F5344CB8AC3E}">
        <p14:creationId xmlns:p14="http://schemas.microsoft.com/office/powerpoint/2010/main" val="4053816991"/>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hasCustomPrompt="1"/>
          </p:nvPr>
        </p:nvSpPr>
        <p:spPr>
          <a:xfrm>
            <a:off x="11" y="932723"/>
            <a:ext cx="12192000" cy="5925276"/>
          </a:xfrm>
        </p:spPr>
        <p:txBody>
          <a:bodyPr rtlCol="0" anchor="t">
            <a:normAutofit/>
          </a:bodyPr>
          <a:lstStyle>
            <a:lvl1pPr marL="0" indent="0" algn="ctr">
              <a:lnSpc>
                <a:spcPct val="150000"/>
              </a:lnSpc>
              <a:spcBef>
                <a:spcPts val="0"/>
              </a:spcBef>
              <a:buNone/>
              <a:defRPr sz="1600">
                <a:solidFill>
                  <a:schemeClr val="accent5">
                    <a:lumMod val="75000"/>
                  </a:schemeClr>
                </a:solidFill>
              </a:defRPr>
            </a:lvl1pPr>
            <a:lvl2pPr marL="568470" indent="0">
              <a:buNone/>
              <a:defRPr sz="3467"/>
            </a:lvl2pPr>
            <a:lvl3pPr marL="1136945" indent="0">
              <a:buNone/>
              <a:defRPr sz="2933"/>
            </a:lvl3pPr>
            <a:lvl4pPr marL="1705415" indent="0">
              <a:buNone/>
              <a:defRPr sz="2533"/>
            </a:lvl4pPr>
            <a:lvl5pPr marL="2273886" indent="0">
              <a:buNone/>
              <a:defRPr sz="2533"/>
            </a:lvl5pPr>
            <a:lvl6pPr marL="2842358" indent="0">
              <a:buNone/>
              <a:defRPr sz="2533"/>
            </a:lvl6pPr>
            <a:lvl7pPr marL="3410827" indent="0">
              <a:buNone/>
              <a:defRPr sz="2533"/>
            </a:lvl7pPr>
            <a:lvl8pPr marL="3979299" indent="0">
              <a:buNone/>
              <a:defRPr sz="2533"/>
            </a:lvl8pPr>
            <a:lvl9pPr marL="4547773" indent="0">
              <a:buNone/>
              <a:defRPr sz="2533"/>
            </a:lvl9pPr>
          </a:lstStyle>
          <a:p>
            <a:pPr lvl="0"/>
            <a:r>
              <a:rPr lang="en-US" noProof="0" dirty="0" smtClean="0"/>
              <a:t/>
            </a:r>
            <a:br>
              <a:rPr lang="en-US" noProof="0" dirty="0" smtClean="0"/>
            </a:br>
            <a:r>
              <a:rPr lang="en-US" noProof="0" dirty="0" smtClean="0"/>
              <a:t/>
            </a:r>
            <a:br>
              <a:rPr lang="en-US" noProof="0" dirty="0" smtClean="0"/>
            </a:br>
            <a:r>
              <a:rPr lang="en-US" noProof="0" dirty="0" smtClean="0"/>
              <a:t/>
            </a:r>
            <a:br>
              <a:rPr lang="en-US" noProof="0" dirty="0" smtClean="0"/>
            </a:br>
            <a:r>
              <a:rPr lang="en-US" noProof="0" dirty="0" smtClean="0"/>
              <a:t/>
            </a:r>
            <a:br>
              <a:rPr lang="en-US" noProof="0" dirty="0" smtClean="0"/>
            </a:br>
            <a:r>
              <a:rPr lang="en-US" noProof="0" dirty="0" smtClean="0"/>
              <a:t/>
            </a:r>
            <a:br>
              <a:rPr lang="en-US" noProof="0" dirty="0" smtClean="0"/>
            </a:br>
            <a:r>
              <a:rPr lang="en-US" noProof="0" dirty="0" smtClean="0"/>
              <a:t/>
            </a:r>
            <a:br>
              <a:rPr lang="en-US" noProof="0" dirty="0" smtClean="0"/>
            </a:br>
            <a:r>
              <a:rPr lang="en-US" noProof="0" dirty="0" smtClean="0"/>
              <a:t>Click icon to add picture</a:t>
            </a:r>
            <a:endParaRPr lang="en-GB" noProof="0" dirty="0"/>
          </a:p>
        </p:txBody>
      </p:sp>
      <p:sp>
        <p:nvSpPr>
          <p:cNvPr id="9" name="Footer Placeholder 4"/>
          <p:cNvSpPr>
            <a:spLocks noGrp="1"/>
          </p:cNvSpPr>
          <p:nvPr>
            <p:ph type="ftr" sz="quarter" idx="3"/>
          </p:nvPr>
        </p:nvSpPr>
        <p:spPr>
          <a:xfrm>
            <a:off x="10320469" y="6405331"/>
            <a:ext cx="1576496" cy="238496"/>
          </a:xfrm>
          <a:prstGeom prst="rect">
            <a:avLst/>
          </a:prstGeom>
        </p:spPr>
        <p:txBody>
          <a:bodyPr lIns="0" tIns="0" rIns="0" bIns="0" anchor="b" anchorCtr="0"/>
          <a:lstStyle>
            <a:lvl1pPr algn="r">
              <a:defRPr sz="1067">
                <a:solidFill>
                  <a:schemeClr val="bg1"/>
                </a:solidFill>
              </a:defRPr>
            </a:lvl1pPr>
          </a:lstStyle>
          <a:p>
            <a:pPr>
              <a:defRPr/>
            </a:pPr>
            <a:r>
              <a:rPr lang="en-GB" smtClean="0">
                <a:solidFill>
                  <a:schemeClr val="accent5">
                    <a:lumMod val="50000"/>
                  </a:schemeClr>
                </a:solidFill>
              </a:rPr>
              <a:t>Enter Classification</a:t>
            </a:r>
            <a:r>
              <a:rPr lang="en-GB" smtClean="0"/>
              <a:t>l</a:t>
            </a:r>
            <a:endParaRPr lang="en-GB" dirty="0"/>
          </a:p>
        </p:txBody>
      </p:sp>
      <p:sp>
        <p:nvSpPr>
          <p:cNvPr id="10" name="Text Placeholder 11"/>
          <p:cNvSpPr>
            <a:spLocks noGrp="1"/>
          </p:cNvSpPr>
          <p:nvPr>
            <p:ph type="body" sz="quarter" idx="19"/>
          </p:nvPr>
        </p:nvSpPr>
        <p:spPr>
          <a:xfrm>
            <a:off x="609476" y="236425"/>
            <a:ext cx="8654877" cy="582139"/>
          </a:xfrm>
        </p:spPr>
        <p:txBody>
          <a:bodyPr lIns="0" tIns="0" rIns="0" bIns="0"/>
          <a:lstStyle>
            <a:lvl1pPr marL="0" indent="0">
              <a:buNone/>
              <a:defRPr>
                <a:solidFill>
                  <a:schemeClr val="bg1"/>
                </a:solidFill>
              </a:defRPr>
            </a:lvl1pPr>
          </a:lstStyle>
          <a:p>
            <a:pPr lvl="0"/>
            <a:r>
              <a:rPr lang="en-US" smtClean="0"/>
              <a:t>Edit Master text styles</a:t>
            </a:r>
          </a:p>
        </p:txBody>
      </p:sp>
      <p:sp>
        <p:nvSpPr>
          <p:cNvPr id="13" name="Text Placeholder 12"/>
          <p:cNvSpPr>
            <a:spLocks noGrp="1"/>
          </p:cNvSpPr>
          <p:nvPr>
            <p:ph type="body" sz="quarter" idx="20" hasCustomPrompt="1"/>
          </p:nvPr>
        </p:nvSpPr>
        <p:spPr>
          <a:xfrm>
            <a:off x="335360" y="6309397"/>
            <a:ext cx="4512733" cy="334433"/>
          </a:xfrm>
        </p:spPr>
        <p:txBody>
          <a:bodyPr lIns="0" tIns="0" rIns="0" bIns="0" anchor="b" anchorCtr="0"/>
          <a:lstStyle>
            <a:lvl1pPr marL="287979" indent="-287979">
              <a:spcBef>
                <a:spcPts val="0"/>
              </a:spcBef>
              <a:defRPr sz="1867"/>
            </a:lvl1pPr>
          </a:lstStyle>
          <a:p>
            <a:pPr lvl="0"/>
            <a:r>
              <a:rPr lang="en-US" dirty="0" smtClean="0"/>
              <a:t>Enter picture caption here</a:t>
            </a:r>
            <a:endParaRPr lang="en-GB" dirty="0"/>
          </a:p>
        </p:txBody>
      </p:sp>
    </p:spTree>
    <p:extLst>
      <p:ext uri="{BB962C8B-B14F-4D97-AF65-F5344CB8AC3E}">
        <p14:creationId xmlns:p14="http://schemas.microsoft.com/office/powerpoint/2010/main" val="1352377214"/>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userDrawn="1">
  <p:cSld name="Title Only">
    <p:spTree>
      <p:nvGrpSpPr>
        <p:cNvPr id="1" name=""/>
        <p:cNvGrpSpPr/>
        <p:nvPr/>
      </p:nvGrpSpPr>
      <p:grpSpPr>
        <a:xfrm>
          <a:off x="0" y="0"/>
          <a:ext cx="0" cy="0"/>
          <a:chOff x="0" y="0"/>
          <a:chExt cx="0" cy="0"/>
        </a:xfrm>
      </p:grpSpPr>
      <p:sp>
        <p:nvSpPr>
          <p:cNvPr id="4" name="Footer Placeholder 4"/>
          <p:cNvSpPr>
            <a:spLocks noGrp="1"/>
          </p:cNvSpPr>
          <p:nvPr>
            <p:ph type="ftr" sz="quarter" idx="3"/>
          </p:nvPr>
        </p:nvSpPr>
        <p:spPr>
          <a:xfrm>
            <a:off x="10320469" y="6405331"/>
            <a:ext cx="1576496" cy="238496"/>
          </a:xfrm>
          <a:prstGeom prst="rect">
            <a:avLst/>
          </a:prstGeom>
        </p:spPr>
        <p:txBody>
          <a:bodyPr lIns="0" tIns="0" rIns="0" bIns="0" anchor="b" anchorCtr="0"/>
          <a:lstStyle>
            <a:lvl1pPr algn="r">
              <a:defRPr sz="1067">
                <a:solidFill>
                  <a:schemeClr val="bg1">
                    <a:lumMod val="50000"/>
                  </a:schemeClr>
                </a:solidFill>
              </a:defRPr>
            </a:lvl1pPr>
          </a:lstStyle>
          <a:p>
            <a:pPr>
              <a:defRPr/>
            </a:pPr>
            <a:r>
              <a:rPr lang="en-GB" dirty="0" smtClean="0"/>
              <a:t>Enter </a:t>
            </a:r>
            <a:r>
              <a:rPr lang="en-GB" dirty="0" err="1" smtClean="0"/>
              <a:t>Classificationl</a:t>
            </a:r>
            <a:endParaRPr lang="en-GB" dirty="0"/>
          </a:p>
        </p:txBody>
      </p:sp>
      <p:sp>
        <p:nvSpPr>
          <p:cNvPr id="6" name="Text Placeholder 11"/>
          <p:cNvSpPr>
            <a:spLocks noGrp="1"/>
          </p:cNvSpPr>
          <p:nvPr>
            <p:ph type="body" sz="quarter" idx="19"/>
          </p:nvPr>
        </p:nvSpPr>
        <p:spPr>
          <a:xfrm>
            <a:off x="609476" y="331085"/>
            <a:ext cx="8654877" cy="582139"/>
          </a:xfrm>
          <a:prstGeom prst="rect">
            <a:avLst/>
          </a:prstGeom>
        </p:spPr>
        <p:txBody>
          <a:bodyPr wrap="none" lIns="0" tIns="0" rIns="0" bIns="0" anchor="b" anchorCtr="0"/>
          <a:lstStyle>
            <a:lvl1pPr marL="0" indent="0">
              <a:buNone/>
              <a:defRPr sz="2400">
                <a:solidFill>
                  <a:schemeClr val="bg1"/>
                </a:solidFill>
              </a:defRPr>
            </a:lvl1pPr>
          </a:lstStyle>
          <a:p>
            <a:pPr lvl="0"/>
            <a:r>
              <a:rPr lang="en-US" dirty="0" smtClean="0"/>
              <a:t>Click to edit Master text styles</a:t>
            </a:r>
            <a:endParaRPr lang="en-GB" dirty="0"/>
          </a:p>
        </p:txBody>
      </p:sp>
    </p:spTree>
    <p:extLst>
      <p:ext uri="{BB962C8B-B14F-4D97-AF65-F5344CB8AC3E}">
        <p14:creationId xmlns:p14="http://schemas.microsoft.com/office/powerpoint/2010/main" val="1253897163"/>
      </p:ext>
    </p:extLst>
  </p:cSld>
  <p:clrMapOvr>
    <a:masterClrMapping/>
  </p:clrMapOvr>
  <p:timing>
    <p:tnLst>
      <p:par>
        <p:cTn id="1" dur="indefinite" restart="never" nodeType="tmRoot"/>
      </p:par>
    </p:tnLst>
  </p:timing>
</p:sldLayout>
</file>

<file path=ppt/slideLayouts/slideLayout35.xml><?xml version="1.0" encoding="utf-8"?>
<p:sldLayout xmlns:a="http://schemas.openxmlformats.org/drawingml/2006/main" xmlns:r="http://schemas.openxmlformats.org/officeDocument/2006/relationships" xmlns:p="http://schemas.openxmlformats.org/presentationml/2006/main" userDrawn="1">
  <p:cSld name="Text slide 1 - 1 colum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CAB38C-5F38-4824-BA5B-9B6A2BB378C1}"/>
              </a:ext>
            </a:extLst>
          </p:cNvPr>
          <p:cNvSpPr>
            <a:spLocks noGrp="1"/>
          </p:cNvSpPr>
          <p:nvPr>
            <p:ph type="title" hasCustomPrompt="1"/>
          </p:nvPr>
        </p:nvSpPr>
        <p:spPr/>
        <p:txBody>
          <a:bodyPr/>
          <a:lstStyle>
            <a:lvl1pPr>
              <a:defRPr/>
            </a:lvl1pPr>
          </a:lstStyle>
          <a:p>
            <a:r>
              <a:rPr lang="en-US" dirty="0"/>
              <a:t>Text only slide – 1 column</a:t>
            </a:r>
            <a:endParaRPr lang="en-GB" dirty="0"/>
          </a:p>
        </p:txBody>
      </p:sp>
      <p:sp>
        <p:nvSpPr>
          <p:cNvPr id="6" name="Text Placeholder 5"/>
          <p:cNvSpPr>
            <a:spLocks noGrp="1"/>
          </p:cNvSpPr>
          <p:nvPr>
            <p:ph type="body" sz="quarter" idx="12"/>
          </p:nvPr>
        </p:nvSpPr>
        <p:spPr>
          <a:xfrm>
            <a:off x="360000" y="2160000"/>
            <a:ext cx="11484000" cy="3636000"/>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3" name="Slide Number Placeholder 2"/>
          <p:cNvSpPr>
            <a:spLocks noGrp="1"/>
          </p:cNvSpPr>
          <p:nvPr>
            <p:ph type="sldNum" sz="quarter" idx="13"/>
          </p:nvPr>
        </p:nvSpPr>
        <p:spPr/>
        <p:txBody>
          <a:bodyPr/>
          <a:lstStyle>
            <a:lvl1pPr>
              <a:defRPr>
                <a:solidFill>
                  <a:srgbClr val="333F47"/>
                </a:solidFill>
              </a:defRPr>
            </a:lvl1pPr>
          </a:lstStyle>
          <a:p>
            <a:fld id="{5C01B2B2-3B32-4177-9645-58C2813D6AA3}" type="slidenum">
              <a:rPr lang="en-GB" smtClean="0"/>
              <a:pPr/>
              <a:t>‹#›</a:t>
            </a:fld>
            <a:endParaRPr lang="en-GB" dirty="0"/>
          </a:p>
        </p:txBody>
      </p:sp>
      <p:sp>
        <p:nvSpPr>
          <p:cNvPr id="7" name="Footer Placeholder 6">
            <a:extLst>
              <a:ext uri="{FF2B5EF4-FFF2-40B4-BE49-F238E27FC236}">
                <a16:creationId xmlns:a16="http://schemas.microsoft.com/office/drawing/2014/main" id="{0BC11000-FB69-45B4-B075-859A6622ABA7}"/>
              </a:ext>
            </a:extLst>
          </p:cNvPr>
          <p:cNvSpPr>
            <a:spLocks noGrp="1"/>
          </p:cNvSpPr>
          <p:nvPr>
            <p:ph type="ftr" sz="quarter" idx="3"/>
          </p:nvPr>
        </p:nvSpPr>
        <p:spPr>
          <a:xfrm>
            <a:off x="360000" y="6588000"/>
            <a:ext cx="4752000" cy="180000"/>
          </a:xfrm>
          <a:prstGeom prst="rect">
            <a:avLst/>
          </a:prstGeom>
        </p:spPr>
        <p:txBody>
          <a:bodyPr vert="horz" lIns="0" tIns="0" rIns="0" bIns="0" rtlCol="0" anchor="b" anchorCtr="0"/>
          <a:lstStyle>
            <a:lvl1pPr algn="l">
              <a:defRPr sz="1200">
                <a:solidFill>
                  <a:srgbClr val="333C46"/>
                </a:solidFill>
              </a:defRPr>
            </a:lvl1pPr>
          </a:lstStyle>
          <a:p>
            <a:endParaRPr lang="en-GB" dirty="0"/>
          </a:p>
        </p:txBody>
      </p:sp>
    </p:spTree>
    <p:extLst>
      <p:ext uri="{BB962C8B-B14F-4D97-AF65-F5344CB8AC3E}">
        <p14:creationId xmlns:p14="http://schemas.microsoft.com/office/powerpoint/2010/main" val="1008356191"/>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2_Custom Layout">
    <p:bg>
      <p:bgRef idx="1001">
        <a:schemeClr val="bg2"/>
      </p:bgRef>
    </p:bg>
    <p:spTree>
      <p:nvGrpSpPr>
        <p:cNvPr id="1" name=""/>
        <p:cNvGrpSpPr/>
        <p:nvPr/>
      </p:nvGrpSpPr>
      <p:grpSpPr>
        <a:xfrm>
          <a:off x="0" y="0"/>
          <a:ext cx="0" cy="0"/>
          <a:chOff x="0" y="0"/>
          <a:chExt cx="0" cy="0"/>
        </a:xfrm>
      </p:grpSpPr>
      <p:cxnSp>
        <p:nvCxnSpPr>
          <p:cNvPr id="5" name="Straight Connector 4"/>
          <p:cNvCxnSpPr/>
          <p:nvPr userDrawn="1"/>
        </p:nvCxnSpPr>
        <p:spPr>
          <a:xfrm>
            <a:off x="5546654" y="3620525"/>
            <a:ext cx="1098697" cy="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6" name="Subtitle 2"/>
          <p:cNvSpPr>
            <a:spLocks noGrp="1"/>
          </p:cNvSpPr>
          <p:nvPr>
            <p:ph type="subTitle" idx="1"/>
          </p:nvPr>
        </p:nvSpPr>
        <p:spPr>
          <a:xfrm>
            <a:off x="-5289" y="3909053"/>
            <a:ext cx="12192000" cy="909803"/>
          </a:xfrm>
          <a:noFill/>
          <a:ln w="9525">
            <a:noFill/>
            <a:miter lim="800000"/>
            <a:headEnd/>
            <a:tailEnd/>
          </a:ln>
        </p:spPr>
        <p:txBody>
          <a:bodyPr vert="horz" wrap="square" lIns="180000" tIns="42639" rIns="180000" bIns="42639" numCol="1" rtlCol="0" anchor="t" anchorCtr="0" compatLnSpc="1">
            <a:prstTxWarp prst="textNoShape">
              <a:avLst/>
            </a:prstTxWarp>
            <a:normAutofit/>
          </a:bodyPr>
          <a:lstStyle>
            <a:lvl1pPr marL="0" indent="0" algn="ctr">
              <a:buNone/>
              <a:defRPr lang="en-GB" sz="1867" spc="51" baseline="0" dirty="0">
                <a:solidFill>
                  <a:schemeClr val="tx1"/>
                </a:solidFill>
              </a:defRPr>
            </a:lvl1pPr>
          </a:lstStyle>
          <a:p>
            <a:pPr marL="228594" lvl="0" indent="-228594" algn="ctr" defTabSz="851921" fontAlgn="base">
              <a:lnSpc>
                <a:spcPct val="120000"/>
              </a:lnSpc>
              <a:spcBef>
                <a:spcPts val="300"/>
              </a:spcBef>
              <a:spcAft>
                <a:spcPct val="0"/>
              </a:spcAft>
              <a:buClr>
                <a:srgbClr val="C00000"/>
              </a:buClr>
            </a:pPr>
            <a:r>
              <a:rPr lang="en-US" smtClean="0"/>
              <a:t>Click to edit Master subtitle style</a:t>
            </a:r>
            <a:endParaRPr lang="en-GB" dirty="0"/>
          </a:p>
        </p:txBody>
      </p:sp>
      <p:pic>
        <p:nvPicPr>
          <p:cNvPr id="9" name="Picture 3" descr="The Ministry of Defence logo." title="The Ministry of Defence logo."/>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black">
          <a:xfrm>
            <a:off x="335360" y="5729978"/>
            <a:ext cx="960107" cy="7713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10" name="Straight Connector 9"/>
          <p:cNvCxnSpPr/>
          <p:nvPr userDrawn="1"/>
        </p:nvCxnSpPr>
        <p:spPr>
          <a:xfrm>
            <a:off x="11280578" y="5733256"/>
            <a:ext cx="497175" cy="0"/>
          </a:xfrm>
          <a:prstGeom prst="line">
            <a:avLst/>
          </a:prstGeom>
          <a:ln w="12700">
            <a:solidFill>
              <a:srgbClr val="CE2256"/>
            </a:solidFill>
          </a:ln>
        </p:spPr>
        <p:style>
          <a:lnRef idx="1">
            <a:schemeClr val="accent1"/>
          </a:lnRef>
          <a:fillRef idx="0">
            <a:schemeClr val="accent1"/>
          </a:fillRef>
          <a:effectRef idx="0">
            <a:schemeClr val="accent1"/>
          </a:effectRef>
          <a:fontRef idx="minor">
            <a:schemeClr val="tx1"/>
          </a:fontRef>
        </p:style>
      </p:cxnSp>
      <p:pic>
        <p:nvPicPr>
          <p:cNvPr id="11" name="Picture 3" descr="The DSTL logo. DSTL - the science inside." title="The DSTL logo"/>
          <p:cNvPicPr>
            <a:picLocks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black">
          <a:xfrm>
            <a:off x="4463821" y="1316765"/>
            <a:ext cx="3264360" cy="5798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Title 2"/>
          <p:cNvSpPr>
            <a:spLocks noGrp="1"/>
          </p:cNvSpPr>
          <p:nvPr>
            <p:ph type="title"/>
          </p:nvPr>
        </p:nvSpPr>
        <p:spPr bwMode="black">
          <a:xfrm>
            <a:off x="0" y="2185116"/>
            <a:ext cx="12192000" cy="1222016"/>
          </a:xfrm>
        </p:spPr>
        <p:txBody>
          <a:bodyPr tIns="43200" rIns="360000" bIns="43200" anchor="b" anchorCtr="0">
            <a:normAutofit/>
          </a:bodyPr>
          <a:lstStyle>
            <a:lvl1pPr algn="ctr">
              <a:defRPr sz="4000">
                <a:solidFill>
                  <a:schemeClr val="tx1"/>
                </a:solidFill>
              </a:defRPr>
            </a:lvl1pPr>
          </a:lstStyle>
          <a:p>
            <a:r>
              <a:rPr lang="en-US" smtClean="0"/>
              <a:t>Click to edit Master title style</a:t>
            </a:r>
            <a:endParaRPr lang="en-GB" dirty="0"/>
          </a:p>
        </p:txBody>
      </p:sp>
      <p:sp>
        <p:nvSpPr>
          <p:cNvPr id="7" name="Rectangle 6"/>
          <p:cNvSpPr/>
          <p:nvPr userDrawn="1"/>
        </p:nvSpPr>
        <p:spPr bwMode="white">
          <a:xfrm>
            <a:off x="9072331" y="68723"/>
            <a:ext cx="3024000" cy="864000"/>
          </a:xfrm>
          <a:prstGeom prst="rect">
            <a:avLst/>
          </a:prstGeom>
          <a:solidFill>
            <a:srgbClr val="13022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a:solidFill>
                <a:srgbClr val="120228"/>
              </a:solidFill>
            </a:endParaRPr>
          </a:p>
        </p:txBody>
      </p:sp>
      <p:sp>
        <p:nvSpPr>
          <p:cNvPr id="2" name="Footer Placeholder 1"/>
          <p:cNvSpPr>
            <a:spLocks noGrp="1"/>
          </p:cNvSpPr>
          <p:nvPr>
            <p:ph type="ftr" sz="quarter" idx="10"/>
          </p:nvPr>
        </p:nvSpPr>
        <p:spPr/>
        <p:txBody>
          <a:bodyPr/>
          <a:lstStyle/>
          <a:p>
            <a:r>
              <a:rPr lang="en-GB" smtClean="0"/>
              <a:t>UK OFFICIAL SENSITIVE</a:t>
            </a:r>
            <a:endParaRPr lang="en-GB" dirty="0"/>
          </a:p>
        </p:txBody>
      </p:sp>
      <p:sp>
        <p:nvSpPr>
          <p:cNvPr id="12" name="Slide Number Placeholder 3"/>
          <p:cNvSpPr>
            <a:spLocks noGrp="1"/>
          </p:cNvSpPr>
          <p:nvPr>
            <p:ph type="sldNum" sz="quarter" idx="11"/>
          </p:nvPr>
        </p:nvSpPr>
        <p:spPr>
          <a:xfrm>
            <a:off x="9080205" y="6527645"/>
            <a:ext cx="2743200" cy="282343"/>
          </a:xfrm>
        </p:spPr>
        <p:txBody>
          <a:bodyPr/>
          <a:lstStyle/>
          <a:p>
            <a:fld id="{41D5E06E-8463-49C0-8B6A-3B9E03BCC454}" type="slidenum">
              <a:rPr lang="en-GB" smtClean="0"/>
              <a:pPr/>
              <a:t>‹#›</a:t>
            </a:fld>
            <a:endParaRPr lang="en-GB" dirty="0"/>
          </a:p>
        </p:txBody>
      </p:sp>
      <p:sp>
        <p:nvSpPr>
          <p:cNvPr id="13" name="Date Placeholder 5"/>
          <p:cNvSpPr>
            <a:spLocks noGrp="1"/>
          </p:cNvSpPr>
          <p:nvPr>
            <p:ph type="dt" sz="half" idx="2"/>
          </p:nvPr>
        </p:nvSpPr>
        <p:spPr>
          <a:xfrm>
            <a:off x="8400256" y="5751117"/>
            <a:ext cx="3562133" cy="366183"/>
          </a:xfrm>
          <a:prstGeom prst="rect">
            <a:avLst/>
          </a:prstGeom>
        </p:spPr>
        <p:txBody>
          <a:bodyPr vert="horz" lIns="91440" tIns="45720" rIns="91440" bIns="45720" rtlCol="0" anchor="ctr"/>
          <a:lstStyle>
            <a:lvl1pPr algn="l">
              <a:defRPr sz="1333">
                <a:solidFill>
                  <a:schemeClr val="tx1">
                    <a:tint val="75000"/>
                  </a:schemeClr>
                </a:solidFill>
              </a:defRPr>
            </a:lvl1pPr>
          </a:lstStyle>
          <a:p>
            <a:pPr algn="r"/>
            <a:fld id="{A749C0B7-4659-4311-9CBA-596404FAF04F}" type="datetime1">
              <a:rPr lang="en-GB" smtClean="0"/>
              <a:t>13/03/2024</a:t>
            </a:fld>
            <a:r>
              <a:rPr lang="en-GB" smtClean="0"/>
              <a:t>  </a:t>
            </a:r>
            <a:r>
              <a:rPr lang="en-GB" dirty="0" smtClean="0">
                <a:solidFill>
                  <a:srgbClr val="CE2256"/>
                </a:solidFill>
              </a:rPr>
              <a:t>/  </a:t>
            </a:r>
            <a:r>
              <a:rPr lang="en-GB" dirty="0" smtClean="0"/>
              <a:t>© Crown copyright  2020  Dstl</a:t>
            </a:r>
            <a:endParaRPr lang="en-GB" dirty="0"/>
          </a:p>
        </p:txBody>
      </p:sp>
    </p:spTree>
    <p:extLst>
      <p:ext uri="{BB962C8B-B14F-4D97-AF65-F5344CB8AC3E}">
        <p14:creationId xmlns:p14="http://schemas.microsoft.com/office/powerpoint/2010/main" val="3736937480"/>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Left Column Layout">
    <p:bg>
      <p:bgRef idx="1001">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335362" y="1508789"/>
            <a:ext cx="5156201" cy="4319185"/>
          </a:xfrm>
          <a:noFill/>
          <a:ln w="9525">
            <a:noFill/>
            <a:miter lim="800000"/>
            <a:headEnd/>
            <a:tailEnd/>
          </a:ln>
        </p:spPr>
        <p:txBody>
          <a:bodyPr vert="horz" wrap="square" lIns="85278" tIns="42639" rIns="85278" bIns="42639" numCol="1" anchor="t" anchorCtr="0" compatLnSpc="1">
            <a:prstTxWarp prst="textNoShape">
              <a:avLst/>
            </a:prstTxWarp>
            <a:normAutofit/>
          </a:bodyPr>
          <a:lstStyle>
            <a:lvl1pPr>
              <a:defRPr lang="en-US" dirty="0" smtClean="0"/>
            </a:lvl1pPr>
            <a:lvl2pPr>
              <a:defRPr lang="en-US" dirty="0" smtClean="0"/>
            </a:lvl2pPr>
            <a:lvl3pPr>
              <a:defRPr lang="en-US" dirty="0" smtClean="0"/>
            </a:lvl3pPr>
            <a:lvl4pPr>
              <a:defRPr lang="en-US" dirty="0" smtClean="0"/>
            </a:lvl4pPr>
            <a:lvl5pPr>
              <a:defRPr lang="en-GB" dirty="0"/>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2" name="Title 1"/>
          <p:cNvSpPr>
            <a:spLocks noGrp="1"/>
          </p:cNvSpPr>
          <p:nvPr>
            <p:ph type="title"/>
          </p:nvPr>
        </p:nvSpPr>
        <p:spPr/>
        <p:txBody>
          <a:bodyPr>
            <a:normAutofit/>
          </a:bodyPr>
          <a:lstStyle>
            <a:lvl1pPr>
              <a:defRPr sz="2667"/>
            </a:lvl1pPr>
          </a:lstStyle>
          <a:p>
            <a:r>
              <a:rPr lang="en-US" smtClean="0"/>
              <a:t>Click to edit Master title style</a:t>
            </a:r>
            <a:endParaRPr lang="en-GB" dirty="0"/>
          </a:p>
        </p:txBody>
      </p:sp>
      <p:sp>
        <p:nvSpPr>
          <p:cNvPr id="4" name="Slide Number Placeholder 3"/>
          <p:cNvSpPr>
            <a:spLocks noGrp="1"/>
          </p:cNvSpPr>
          <p:nvPr>
            <p:ph type="sldNum" sz="quarter" idx="11"/>
          </p:nvPr>
        </p:nvSpPr>
        <p:spPr/>
        <p:txBody>
          <a:bodyPr/>
          <a:lstStyle/>
          <a:p>
            <a:fld id="{41D5E06E-8463-49C0-8B6A-3B9E03BCC454}" type="slidenum">
              <a:rPr lang="en-GB" smtClean="0"/>
              <a:t>‹#›</a:t>
            </a:fld>
            <a:endParaRPr lang="en-GB"/>
          </a:p>
        </p:txBody>
      </p:sp>
      <p:sp>
        <p:nvSpPr>
          <p:cNvPr id="5" name="Footer Placeholder 4"/>
          <p:cNvSpPr>
            <a:spLocks noGrp="1"/>
          </p:cNvSpPr>
          <p:nvPr>
            <p:ph type="ftr" sz="quarter" idx="12"/>
          </p:nvPr>
        </p:nvSpPr>
        <p:spPr/>
        <p:txBody>
          <a:bodyPr/>
          <a:lstStyle/>
          <a:p>
            <a:r>
              <a:rPr lang="en-GB" smtClean="0"/>
              <a:t>UK OFFICIAL SENSITIVE</a:t>
            </a:r>
            <a:endParaRPr lang="en-GB" dirty="0"/>
          </a:p>
        </p:txBody>
      </p:sp>
    </p:spTree>
    <p:extLst>
      <p:ext uri="{BB962C8B-B14F-4D97-AF65-F5344CB8AC3E}">
        <p14:creationId xmlns:p14="http://schemas.microsoft.com/office/powerpoint/2010/main" val="3282944060"/>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extLst mod="1">
    <p:ext uri="{DCECCB84-F9BA-43D5-87BE-67443E8EF086}">
      <p15:sldGuideLst xmlns:p15="http://schemas.microsoft.com/office/powerpoint/2012/main">
        <p15:guide id="1" orient="horz" pos="1620">
          <p15:clr>
            <a:srgbClr val="FBAE40"/>
          </p15:clr>
        </p15:guide>
        <p15:guide id="2" pos="204">
          <p15:clr>
            <a:srgbClr val="FBAE40"/>
          </p15:clr>
        </p15:guide>
      </p15:sldGuideLst>
    </p:ext>
  </p:extLst>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Title and Content Layout">
    <p:spTree>
      <p:nvGrpSpPr>
        <p:cNvPr id="1" name=""/>
        <p:cNvGrpSpPr/>
        <p:nvPr/>
      </p:nvGrpSpPr>
      <p:grpSpPr>
        <a:xfrm>
          <a:off x="0" y="0"/>
          <a:ext cx="0" cy="0"/>
          <a:chOff x="0" y="0"/>
          <a:chExt cx="0" cy="0"/>
        </a:xfrm>
      </p:grpSpPr>
      <p:sp>
        <p:nvSpPr>
          <p:cNvPr id="3" name="Content Placeholder 2"/>
          <p:cNvSpPr>
            <a:spLocks noGrp="1"/>
          </p:cNvSpPr>
          <p:nvPr>
            <p:ph idx="1"/>
          </p:nvPr>
        </p:nvSpPr>
        <p:spPr>
          <a:xfrm>
            <a:off x="335362" y="1508788"/>
            <a:ext cx="11507621" cy="4320000"/>
          </a:xfrm>
          <a:noFill/>
          <a:ln w="9525">
            <a:noFill/>
            <a:miter lim="800000"/>
            <a:headEnd/>
            <a:tailEnd/>
          </a:ln>
        </p:spPr>
        <p:txBody>
          <a:bodyPr vert="horz" wrap="square" lIns="85278" tIns="42639" rIns="85278" bIns="42639" numCol="1" anchor="t" anchorCtr="0" compatLnSpc="1">
            <a:prstTxWarp prst="textNoShape">
              <a:avLst/>
            </a:prstTxWarp>
            <a:normAutofit/>
          </a:bodyPr>
          <a:lstStyle>
            <a:lvl1pPr>
              <a:defRPr lang="en-US" smtClean="0"/>
            </a:lvl1pPr>
            <a:lvl2pPr>
              <a:defRPr lang="en-US" smtClean="0"/>
            </a:lvl2pPr>
            <a:lvl3pPr>
              <a:defRPr lang="en-US" smtClean="0"/>
            </a:lvl3pPr>
            <a:lvl4pPr>
              <a:defRPr lang="en-US" smtClean="0"/>
            </a:lvl4pPr>
            <a:lvl5pPr>
              <a:defRPr lang="en-GB"/>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2" name="Title 1"/>
          <p:cNvSpPr>
            <a:spLocks noGrp="1"/>
          </p:cNvSpPr>
          <p:nvPr>
            <p:ph type="title"/>
          </p:nvPr>
        </p:nvSpPr>
        <p:spPr/>
        <p:txBody>
          <a:bodyPr/>
          <a:lstStyle/>
          <a:p>
            <a:r>
              <a:rPr lang="en-US" smtClean="0"/>
              <a:t>Click to edit Master title style</a:t>
            </a:r>
            <a:endParaRPr lang="en-GB"/>
          </a:p>
        </p:txBody>
      </p:sp>
      <p:sp>
        <p:nvSpPr>
          <p:cNvPr id="4" name="Slide Number Placeholder 3"/>
          <p:cNvSpPr>
            <a:spLocks noGrp="1"/>
          </p:cNvSpPr>
          <p:nvPr>
            <p:ph type="sldNum" sz="quarter" idx="11"/>
          </p:nvPr>
        </p:nvSpPr>
        <p:spPr/>
        <p:txBody>
          <a:bodyPr/>
          <a:lstStyle/>
          <a:p>
            <a:fld id="{41D5E06E-8463-49C0-8B6A-3B9E03BCC454}" type="slidenum">
              <a:rPr lang="en-GB" smtClean="0"/>
              <a:t>‹#›</a:t>
            </a:fld>
            <a:endParaRPr lang="en-GB"/>
          </a:p>
        </p:txBody>
      </p:sp>
      <p:sp>
        <p:nvSpPr>
          <p:cNvPr id="5" name="Footer Placeholder 4"/>
          <p:cNvSpPr>
            <a:spLocks noGrp="1"/>
          </p:cNvSpPr>
          <p:nvPr>
            <p:ph type="ftr" sz="quarter" idx="12"/>
          </p:nvPr>
        </p:nvSpPr>
        <p:spPr/>
        <p:txBody>
          <a:bodyPr/>
          <a:lstStyle/>
          <a:p>
            <a:r>
              <a:rPr lang="en-GB" smtClean="0"/>
              <a:t>UK OFFICIAL SENSITIVE</a:t>
            </a:r>
            <a:endParaRPr lang="en-GB" dirty="0"/>
          </a:p>
        </p:txBody>
      </p:sp>
    </p:spTree>
    <p:extLst>
      <p:ext uri="{BB962C8B-B14F-4D97-AF65-F5344CB8AC3E}">
        <p14:creationId xmlns:p14="http://schemas.microsoft.com/office/powerpoint/2010/main" val="4190869097"/>
      </p:ext>
    </p:extLst>
  </p:cSld>
  <p:clrMapOvr>
    <a:masterClrMapping/>
  </p:clrMapOvr>
  <p:timing>
    <p:tnLst>
      <p:par>
        <p:cTn id="1" dur="indefinite" restart="never" nodeType="tmRoot"/>
      </p:par>
    </p:tnLst>
  </p:timing>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Two Column Content Layout">
    <p:bg>
      <p:bgRef idx="1001">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335360" y="1508787"/>
            <a:ext cx="5520000" cy="4320000"/>
          </a:xfrm>
          <a:noFill/>
          <a:ln w="9525">
            <a:noFill/>
            <a:miter lim="800000"/>
            <a:headEnd/>
            <a:tailEnd/>
          </a:ln>
        </p:spPr>
        <p:txBody>
          <a:bodyPr vert="horz" wrap="square" lIns="85278" tIns="42639" rIns="85278" bIns="42639" numCol="1" anchor="t" anchorCtr="0" compatLnSpc="1">
            <a:prstTxWarp prst="textNoShape">
              <a:avLst/>
            </a:prstTxWarp>
            <a:normAutofit/>
          </a:bodyPr>
          <a:lstStyle>
            <a:lvl1pPr>
              <a:defRPr lang="en-US" dirty="0" smtClean="0"/>
            </a:lvl1pPr>
            <a:lvl2pPr>
              <a:defRPr lang="en-US" dirty="0" smtClean="0"/>
            </a:lvl2pPr>
            <a:lvl3pPr>
              <a:defRPr lang="en-US" dirty="0" smtClean="0"/>
            </a:lvl3pPr>
            <a:lvl4pPr>
              <a:defRPr lang="en-US" dirty="0" smtClean="0"/>
            </a:lvl4pPr>
            <a:lvl5pPr>
              <a:defRPr lang="en-GB" dirty="0"/>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4" name="Content Placeholder 3"/>
          <p:cNvSpPr>
            <a:spLocks noGrp="1"/>
          </p:cNvSpPr>
          <p:nvPr>
            <p:ph sz="half" idx="2"/>
          </p:nvPr>
        </p:nvSpPr>
        <p:spPr>
          <a:xfrm>
            <a:off x="6322981" y="1508787"/>
            <a:ext cx="5520000" cy="4320000"/>
          </a:xfrm>
          <a:noFill/>
          <a:ln w="9525">
            <a:noFill/>
            <a:miter lim="800000"/>
            <a:headEnd/>
            <a:tailEnd/>
          </a:ln>
        </p:spPr>
        <p:txBody>
          <a:bodyPr vert="horz" wrap="square" lIns="85278" tIns="42639" rIns="85278" bIns="42639" numCol="1" anchor="t" anchorCtr="0" compatLnSpc="1">
            <a:prstTxWarp prst="textNoShape">
              <a:avLst/>
            </a:prstTxWarp>
            <a:normAutofit/>
          </a:bodyPr>
          <a:lstStyle>
            <a:lvl1pPr>
              <a:defRPr lang="en-US" dirty="0" smtClean="0"/>
            </a:lvl1pPr>
            <a:lvl2pPr>
              <a:defRPr lang="en-US" dirty="0" smtClean="0"/>
            </a:lvl2pPr>
            <a:lvl3pPr>
              <a:defRPr lang="en-US" dirty="0" smtClean="0"/>
            </a:lvl3pPr>
            <a:lvl4pPr>
              <a:defRPr lang="en-US" dirty="0" smtClean="0"/>
            </a:lvl4pPr>
            <a:lvl5pPr>
              <a:defRPr lang="en-GB" dirty="0"/>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2" name="Title 1"/>
          <p:cNvSpPr>
            <a:spLocks noGrp="1"/>
          </p:cNvSpPr>
          <p:nvPr>
            <p:ph type="title"/>
          </p:nvPr>
        </p:nvSpPr>
        <p:spPr/>
        <p:txBody>
          <a:bodyPr/>
          <a:lstStyle/>
          <a:p>
            <a:r>
              <a:rPr lang="en-US" smtClean="0"/>
              <a:t>Click to edit Master title style</a:t>
            </a:r>
            <a:endParaRPr lang="en-GB"/>
          </a:p>
        </p:txBody>
      </p:sp>
      <p:sp>
        <p:nvSpPr>
          <p:cNvPr id="5" name="Slide Number Placeholder 4"/>
          <p:cNvSpPr>
            <a:spLocks noGrp="1"/>
          </p:cNvSpPr>
          <p:nvPr>
            <p:ph type="sldNum" sz="quarter" idx="11"/>
          </p:nvPr>
        </p:nvSpPr>
        <p:spPr/>
        <p:txBody>
          <a:bodyPr/>
          <a:lstStyle/>
          <a:p>
            <a:fld id="{41D5E06E-8463-49C0-8B6A-3B9E03BCC454}" type="slidenum">
              <a:rPr lang="en-GB" smtClean="0"/>
              <a:t>‹#›</a:t>
            </a:fld>
            <a:endParaRPr lang="en-GB"/>
          </a:p>
        </p:txBody>
      </p:sp>
      <p:sp>
        <p:nvSpPr>
          <p:cNvPr id="6" name="Footer Placeholder 5"/>
          <p:cNvSpPr>
            <a:spLocks noGrp="1"/>
          </p:cNvSpPr>
          <p:nvPr>
            <p:ph type="ftr" sz="quarter" idx="12"/>
          </p:nvPr>
        </p:nvSpPr>
        <p:spPr/>
        <p:txBody>
          <a:bodyPr/>
          <a:lstStyle/>
          <a:p>
            <a:r>
              <a:rPr lang="en-GB" smtClean="0"/>
              <a:t>UK OFFICIAL SENSITIVE</a:t>
            </a:r>
            <a:endParaRPr lang="en-GB" dirty="0"/>
          </a:p>
        </p:txBody>
      </p:sp>
    </p:spTree>
    <p:extLst>
      <p:ext uri="{BB962C8B-B14F-4D97-AF65-F5344CB8AC3E}">
        <p14:creationId xmlns:p14="http://schemas.microsoft.com/office/powerpoint/2010/main" val="3472570042"/>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lumn Content Layout">
    <p:bg>
      <p:bgRef idx="1001">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335360" y="1508787"/>
            <a:ext cx="5520000" cy="4320000"/>
          </a:xfrm>
          <a:noFill/>
          <a:ln w="9525">
            <a:noFill/>
            <a:miter lim="800000"/>
            <a:headEnd/>
            <a:tailEnd/>
          </a:ln>
        </p:spPr>
        <p:txBody>
          <a:bodyPr vert="horz" wrap="square" lIns="85278" tIns="42639" rIns="85278" bIns="42639" numCol="1" anchor="t" anchorCtr="0" compatLnSpc="1">
            <a:prstTxWarp prst="textNoShape">
              <a:avLst/>
            </a:prstTxWarp>
            <a:normAutofit/>
          </a:bodyPr>
          <a:lstStyle>
            <a:lvl1pPr>
              <a:defRPr lang="en-US" dirty="0" smtClean="0"/>
            </a:lvl1pPr>
            <a:lvl2pPr>
              <a:defRPr lang="en-US" dirty="0" smtClean="0"/>
            </a:lvl2pPr>
            <a:lvl3pPr>
              <a:defRPr lang="en-US" dirty="0" smtClean="0"/>
            </a:lvl3pPr>
            <a:lvl4pPr>
              <a:defRPr lang="en-US" dirty="0" smtClean="0"/>
            </a:lvl4pPr>
            <a:lvl5pPr>
              <a:defRPr lang="en-GB" dirty="0"/>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4" name="Content Placeholder 3"/>
          <p:cNvSpPr>
            <a:spLocks noGrp="1"/>
          </p:cNvSpPr>
          <p:nvPr>
            <p:ph sz="half" idx="2"/>
          </p:nvPr>
        </p:nvSpPr>
        <p:spPr>
          <a:xfrm>
            <a:off x="6322981" y="1508787"/>
            <a:ext cx="5520000" cy="4320000"/>
          </a:xfrm>
          <a:noFill/>
          <a:ln w="9525">
            <a:noFill/>
            <a:miter lim="800000"/>
            <a:headEnd/>
            <a:tailEnd/>
          </a:ln>
        </p:spPr>
        <p:txBody>
          <a:bodyPr vert="horz" wrap="square" lIns="85278" tIns="42639" rIns="85278" bIns="42639" numCol="1" anchor="t" anchorCtr="0" compatLnSpc="1">
            <a:prstTxWarp prst="textNoShape">
              <a:avLst/>
            </a:prstTxWarp>
            <a:normAutofit/>
          </a:bodyPr>
          <a:lstStyle>
            <a:lvl1pPr>
              <a:defRPr lang="en-US" dirty="0" smtClean="0"/>
            </a:lvl1pPr>
            <a:lvl2pPr>
              <a:defRPr lang="en-US" dirty="0" smtClean="0"/>
            </a:lvl2pPr>
            <a:lvl3pPr>
              <a:defRPr lang="en-US" dirty="0" smtClean="0"/>
            </a:lvl3pPr>
            <a:lvl4pPr>
              <a:defRPr lang="en-US" dirty="0" smtClean="0"/>
            </a:lvl4pPr>
            <a:lvl5pPr>
              <a:defRPr lang="en-GB" dirty="0"/>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2" name="Title 1"/>
          <p:cNvSpPr>
            <a:spLocks noGrp="1"/>
          </p:cNvSpPr>
          <p:nvPr>
            <p:ph type="title"/>
          </p:nvPr>
        </p:nvSpPr>
        <p:spPr/>
        <p:txBody>
          <a:bodyPr/>
          <a:lstStyle/>
          <a:p>
            <a:r>
              <a:rPr lang="en-US" smtClean="0"/>
              <a:t>Click to edit Master title style</a:t>
            </a:r>
            <a:endParaRPr lang="en-GB"/>
          </a:p>
        </p:txBody>
      </p:sp>
      <p:sp>
        <p:nvSpPr>
          <p:cNvPr id="5" name="Slide Number Placeholder 4"/>
          <p:cNvSpPr>
            <a:spLocks noGrp="1"/>
          </p:cNvSpPr>
          <p:nvPr>
            <p:ph type="sldNum" sz="quarter" idx="11"/>
          </p:nvPr>
        </p:nvSpPr>
        <p:spPr/>
        <p:txBody>
          <a:bodyPr/>
          <a:lstStyle/>
          <a:p>
            <a:fld id="{41D5E06E-8463-49C0-8B6A-3B9E03BCC454}" type="slidenum">
              <a:rPr lang="en-GB" smtClean="0"/>
              <a:t>‹#›</a:t>
            </a:fld>
            <a:endParaRPr lang="en-GB"/>
          </a:p>
        </p:txBody>
      </p:sp>
      <p:sp>
        <p:nvSpPr>
          <p:cNvPr id="6" name="Footer Placeholder 5"/>
          <p:cNvSpPr>
            <a:spLocks noGrp="1"/>
          </p:cNvSpPr>
          <p:nvPr>
            <p:ph type="ftr" sz="quarter" idx="12"/>
          </p:nvPr>
        </p:nvSpPr>
        <p:spPr/>
        <p:txBody>
          <a:bodyPr/>
          <a:lstStyle/>
          <a:p>
            <a:r>
              <a:rPr lang="en-GB" smtClean="0"/>
              <a:t>UK OFFICIAL</a:t>
            </a:r>
            <a:endParaRPr lang="en-GB" dirty="0"/>
          </a:p>
        </p:txBody>
      </p:sp>
    </p:spTree>
    <p:extLst>
      <p:ext uri="{BB962C8B-B14F-4D97-AF65-F5344CB8AC3E}">
        <p14:creationId xmlns:p14="http://schemas.microsoft.com/office/powerpoint/2010/main" val="2127762418"/>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Content and Picture Layout">
    <p:bg>
      <p:bgRef idx="1001">
        <a:schemeClr val="bg1"/>
      </p:bgRef>
    </p:bg>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6322981" y="1508785"/>
            <a:ext cx="5520000" cy="4320000"/>
          </a:xfrm>
        </p:spPr>
        <p:txBody>
          <a:bodyPr/>
          <a:lstStyle>
            <a:lvl1pPr marL="0" indent="0" algn="ctr">
              <a:buNone/>
              <a:defRPr sz="1400"/>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r>
              <a:rPr lang="en-US" smtClean="0"/>
              <a:t>Click icon to add picture</a:t>
            </a:r>
            <a:endParaRPr lang="en-GB" dirty="0"/>
          </a:p>
        </p:txBody>
      </p:sp>
      <p:sp>
        <p:nvSpPr>
          <p:cNvPr id="22" name="Content Placeholder 2"/>
          <p:cNvSpPr>
            <a:spLocks noGrp="1"/>
          </p:cNvSpPr>
          <p:nvPr>
            <p:ph sz="half" idx="11"/>
          </p:nvPr>
        </p:nvSpPr>
        <p:spPr>
          <a:xfrm>
            <a:off x="335360" y="1508785"/>
            <a:ext cx="5520000" cy="4320000"/>
          </a:xfrm>
          <a:noFill/>
          <a:ln w="9525">
            <a:noFill/>
            <a:miter lim="800000"/>
            <a:headEnd/>
            <a:tailEnd/>
          </a:ln>
        </p:spPr>
        <p:txBody>
          <a:bodyPr vert="horz" wrap="square" lIns="85278" tIns="42639" rIns="85278" bIns="42639" numCol="1" anchor="t" anchorCtr="0" compatLnSpc="1">
            <a:prstTxWarp prst="textNoShape">
              <a:avLst/>
            </a:prstTxWarp>
            <a:normAutofit/>
          </a:bodyPr>
          <a:lstStyle>
            <a:lvl1pPr>
              <a:defRPr lang="en-US" dirty="0" smtClean="0"/>
            </a:lvl1pPr>
            <a:lvl2pPr>
              <a:defRPr lang="en-US" dirty="0" smtClean="0"/>
            </a:lvl2pPr>
            <a:lvl3pPr>
              <a:defRPr lang="en-US" dirty="0" smtClean="0"/>
            </a:lvl3pPr>
            <a:lvl4pPr>
              <a:defRPr lang="en-US" dirty="0" smtClean="0"/>
            </a:lvl4pPr>
            <a:lvl5pPr>
              <a:defRPr lang="en-GB" dirty="0"/>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2" name="Title 1"/>
          <p:cNvSpPr>
            <a:spLocks noGrp="1"/>
          </p:cNvSpPr>
          <p:nvPr>
            <p:ph type="title"/>
          </p:nvPr>
        </p:nvSpPr>
        <p:spPr/>
        <p:txBody>
          <a:bodyPr/>
          <a:lstStyle/>
          <a:p>
            <a:r>
              <a:rPr lang="en-US" smtClean="0"/>
              <a:t>Click to edit Master title style</a:t>
            </a:r>
            <a:endParaRPr lang="en-GB"/>
          </a:p>
        </p:txBody>
      </p:sp>
      <p:sp>
        <p:nvSpPr>
          <p:cNvPr id="4" name="Slide Number Placeholder 3"/>
          <p:cNvSpPr>
            <a:spLocks noGrp="1"/>
          </p:cNvSpPr>
          <p:nvPr>
            <p:ph type="sldNum" sz="quarter" idx="12"/>
          </p:nvPr>
        </p:nvSpPr>
        <p:spPr/>
        <p:txBody>
          <a:bodyPr/>
          <a:lstStyle/>
          <a:p>
            <a:fld id="{41D5E06E-8463-49C0-8B6A-3B9E03BCC454}" type="slidenum">
              <a:rPr lang="en-GB" smtClean="0"/>
              <a:t>‹#›</a:t>
            </a:fld>
            <a:endParaRPr lang="en-GB"/>
          </a:p>
        </p:txBody>
      </p:sp>
      <p:sp>
        <p:nvSpPr>
          <p:cNvPr id="5" name="Footer Placeholder 4"/>
          <p:cNvSpPr>
            <a:spLocks noGrp="1"/>
          </p:cNvSpPr>
          <p:nvPr>
            <p:ph type="ftr" sz="quarter" idx="13"/>
          </p:nvPr>
        </p:nvSpPr>
        <p:spPr/>
        <p:txBody>
          <a:bodyPr/>
          <a:lstStyle/>
          <a:p>
            <a:r>
              <a:rPr lang="en-GB" smtClean="0"/>
              <a:t>UK OFFICIAL SENSITIVE</a:t>
            </a:r>
            <a:endParaRPr lang="en-GB" dirty="0"/>
          </a:p>
        </p:txBody>
      </p:sp>
    </p:spTree>
    <p:extLst>
      <p:ext uri="{BB962C8B-B14F-4D97-AF65-F5344CB8AC3E}">
        <p14:creationId xmlns:p14="http://schemas.microsoft.com/office/powerpoint/2010/main" val="1867800890"/>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Title Only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Slide Number Placeholder 2"/>
          <p:cNvSpPr>
            <a:spLocks noGrp="1"/>
          </p:cNvSpPr>
          <p:nvPr>
            <p:ph type="sldNum" sz="quarter" idx="11"/>
          </p:nvPr>
        </p:nvSpPr>
        <p:spPr/>
        <p:txBody>
          <a:bodyPr/>
          <a:lstStyle/>
          <a:p>
            <a:fld id="{41D5E06E-8463-49C0-8B6A-3B9E03BCC454}" type="slidenum">
              <a:rPr lang="en-GB" smtClean="0"/>
              <a:t>‹#›</a:t>
            </a:fld>
            <a:endParaRPr lang="en-GB"/>
          </a:p>
        </p:txBody>
      </p:sp>
      <p:sp>
        <p:nvSpPr>
          <p:cNvPr id="4" name="Footer Placeholder 3"/>
          <p:cNvSpPr>
            <a:spLocks noGrp="1"/>
          </p:cNvSpPr>
          <p:nvPr>
            <p:ph type="ftr" sz="quarter" idx="12"/>
          </p:nvPr>
        </p:nvSpPr>
        <p:spPr/>
        <p:txBody>
          <a:bodyPr/>
          <a:lstStyle/>
          <a:p>
            <a:r>
              <a:rPr lang="en-GB" smtClean="0"/>
              <a:t>UK OFFICIAL SENSITIVE</a:t>
            </a:r>
            <a:endParaRPr lang="en-GB" dirty="0"/>
          </a:p>
        </p:txBody>
      </p:sp>
    </p:spTree>
    <p:extLst>
      <p:ext uri="{BB962C8B-B14F-4D97-AF65-F5344CB8AC3E}">
        <p14:creationId xmlns:p14="http://schemas.microsoft.com/office/powerpoint/2010/main" val="875341075"/>
      </p:ext>
    </p:extLst>
  </p:cSld>
  <p:clrMapOvr>
    <a:masterClrMapping/>
  </p:clrMapOvr>
  <p:timing>
    <p:tnLst>
      <p:par>
        <p:cTn id="1" dur="indefinite" restart="never" nodeType="tmRoot"/>
      </p:par>
    </p:tnLst>
  </p:timing>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Picture with Caption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GB" smtClean="0"/>
              <a:t>UK OFFICIAL SENSITIVE</a:t>
            </a:r>
            <a:endParaRPr lang="en-GB"/>
          </a:p>
        </p:txBody>
      </p:sp>
      <p:sp>
        <p:nvSpPr>
          <p:cNvPr id="8" name="Picture Placeholder 2"/>
          <p:cNvSpPr>
            <a:spLocks noGrp="1"/>
          </p:cNvSpPr>
          <p:nvPr>
            <p:ph type="pic" idx="1" hasCustomPrompt="1"/>
          </p:nvPr>
        </p:nvSpPr>
        <p:spPr>
          <a:xfrm>
            <a:off x="0" y="1011541"/>
            <a:ext cx="12192000" cy="5846457"/>
          </a:xfrm>
        </p:spPr>
        <p:txBody>
          <a:bodyPr rtlCol="0" anchor="t">
            <a:normAutofit/>
          </a:bodyPr>
          <a:lstStyle>
            <a:lvl1pPr marL="0" indent="0" algn="ctr">
              <a:lnSpc>
                <a:spcPct val="150000"/>
              </a:lnSpc>
              <a:spcBef>
                <a:spcPts val="0"/>
              </a:spcBef>
              <a:buNone/>
              <a:defRPr sz="1200">
                <a:solidFill>
                  <a:schemeClr val="tx1"/>
                </a:solidFill>
              </a:defRPr>
            </a:lvl1pPr>
            <a:lvl2pPr marL="426375" indent="0">
              <a:buNone/>
              <a:defRPr sz="2600"/>
            </a:lvl2pPr>
            <a:lvl3pPr marL="852751" indent="0">
              <a:buNone/>
              <a:defRPr sz="2200"/>
            </a:lvl3pPr>
            <a:lvl4pPr marL="1279125" indent="0">
              <a:buNone/>
              <a:defRPr sz="1900"/>
            </a:lvl4pPr>
            <a:lvl5pPr marL="1705500" indent="0">
              <a:buNone/>
              <a:defRPr sz="1900"/>
            </a:lvl5pPr>
            <a:lvl6pPr marL="2131875" indent="0">
              <a:buNone/>
              <a:defRPr sz="1900"/>
            </a:lvl6pPr>
            <a:lvl7pPr marL="2558248" indent="0">
              <a:buNone/>
              <a:defRPr sz="1900"/>
            </a:lvl7pPr>
            <a:lvl8pPr marL="2984624" indent="0">
              <a:buNone/>
              <a:defRPr sz="1900"/>
            </a:lvl8pPr>
            <a:lvl9pPr marL="3411000" indent="0">
              <a:buNone/>
              <a:defRPr sz="1900"/>
            </a:lvl9pPr>
          </a:lstStyle>
          <a:p>
            <a:pPr lvl="0"/>
            <a:r>
              <a:rPr lang="en-US" noProof="0" dirty="0" smtClean="0"/>
              <a:t/>
            </a:r>
            <a:br>
              <a:rPr lang="en-US" noProof="0" dirty="0" smtClean="0"/>
            </a:br>
            <a:r>
              <a:rPr lang="en-US" noProof="0" dirty="0" smtClean="0"/>
              <a:t/>
            </a:r>
            <a:br>
              <a:rPr lang="en-US" noProof="0" dirty="0" smtClean="0"/>
            </a:br>
            <a:r>
              <a:rPr lang="en-US" noProof="0" dirty="0" smtClean="0"/>
              <a:t/>
            </a:r>
            <a:br>
              <a:rPr lang="en-US" noProof="0" dirty="0" smtClean="0"/>
            </a:br>
            <a:r>
              <a:rPr lang="en-US" noProof="0" dirty="0" smtClean="0"/>
              <a:t/>
            </a:r>
            <a:br>
              <a:rPr lang="en-US" noProof="0" dirty="0" smtClean="0"/>
            </a:br>
            <a:r>
              <a:rPr lang="en-US" noProof="0" dirty="0" smtClean="0"/>
              <a:t/>
            </a:r>
            <a:br>
              <a:rPr lang="en-US" noProof="0" dirty="0" smtClean="0"/>
            </a:br>
            <a:r>
              <a:rPr lang="en-US" noProof="0" dirty="0" smtClean="0"/>
              <a:t/>
            </a:r>
            <a:br>
              <a:rPr lang="en-US" noProof="0" dirty="0" smtClean="0"/>
            </a:br>
            <a:r>
              <a:rPr lang="en-US" noProof="0" dirty="0" smtClean="0"/>
              <a:t>Click icon to add picture</a:t>
            </a:r>
            <a:endParaRPr lang="en-GB" noProof="0" dirty="0"/>
          </a:p>
        </p:txBody>
      </p:sp>
      <p:sp>
        <p:nvSpPr>
          <p:cNvPr id="13" name="Text Placeholder 12"/>
          <p:cNvSpPr>
            <a:spLocks noGrp="1"/>
          </p:cNvSpPr>
          <p:nvPr>
            <p:ph type="body" sz="quarter" idx="20" hasCustomPrompt="1"/>
          </p:nvPr>
        </p:nvSpPr>
        <p:spPr>
          <a:xfrm>
            <a:off x="334903" y="5862118"/>
            <a:ext cx="4512735" cy="258532"/>
          </a:xfrm>
        </p:spPr>
        <p:txBody>
          <a:bodyPr lIns="0" tIns="0" rIns="0" bIns="0" anchor="b" anchorCtr="0">
            <a:spAutoFit/>
          </a:bodyPr>
          <a:lstStyle>
            <a:lvl1pPr marL="215995" indent="-215995">
              <a:spcBef>
                <a:spcPts val="0"/>
              </a:spcBef>
              <a:buClr>
                <a:srgbClr val="C00000"/>
              </a:buClr>
              <a:buFont typeface="Wingdings" panose="05000000000000000000" pitchFamily="2" charset="2"/>
              <a:buChar char="§"/>
              <a:defRPr sz="1867">
                <a:solidFill>
                  <a:schemeClr val="tx1"/>
                </a:solidFill>
              </a:defRPr>
            </a:lvl1pPr>
          </a:lstStyle>
          <a:p>
            <a:pPr lvl="0"/>
            <a:r>
              <a:rPr lang="en-US" dirty="0" smtClean="0"/>
              <a:t>Enter picture caption here</a:t>
            </a:r>
            <a:endParaRPr lang="en-GB" dirty="0"/>
          </a:p>
        </p:txBody>
      </p:sp>
      <p:sp>
        <p:nvSpPr>
          <p:cNvPr id="2" name="Title 1"/>
          <p:cNvSpPr>
            <a:spLocks noGrp="1"/>
          </p:cNvSpPr>
          <p:nvPr>
            <p:ph type="title"/>
          </p:nvPr>
        </p:nvSpPr>
        <p:spPr/>
        <p:txBody>
          <a:bodyPr/>
          <a:lstStyle/>
          <a:p>
            <a:r>
              <a:rPr lang="en-US" smtClean="0"/>
              <a:t>Click to edit Master title style</a:t>
            </a:r>
            <a:endParaRPr lang="en-GB"/>
          </a:p>
        </p:txBody>
      </p:sp>
      <p:sp>
        <p:nvSpPr>
          <p:cNvPr id="4" name="Slide Number Placeholder 3"/>
          <p:cNvSpPr>
            <a:spLocks noGrp="1"/>
          </p:cNvSpPr>
          <p:nvPr>
            <p:ph type="sldNum" sz="quarter" idx="21"/>
          </p:nvPr>
        </p:nvSpPr>
        <p:spPr/>
        <p:txBody>
          <a:bodyPr/>
          <a:lstStyle/>
          <a:p>
            <a:fld id="{41D5E06E-8463-49C0-8B6A-3B9E03BCC454}" type="slidenum">
              <a:rPr lang="en-GB" smtClean="0"/>
              <a:t>‹#›</a:t>
            </a:fld>
            <a:endParaRPr lang="en-GB"/>
          </a:p>
        </p:txBody>
      </p:sp>
    </p:spTree>
    <p:extLst>
      <p:ext uri="{BB962C8B-B14F-4D97-AF65-F5344CB8AC3E}">
        <p14:creationId xmlns:p14="http://schemas.microsoft.com/office/powerpoint/2010/main" val="695732142"/>
      </p:ext>
    </p:extLst>
  </p:cSld>
  <p:clrMapOvr>
    <a:masterClrMapping/>
  </p:clrMapOvr>
  <p:timing>
    <p:tnLst>
      <p:par>
        <p:cTn id="1" dur="indefinite" restart="never" nodeType="tmRoot"/>
      </p:par>
    </p:tnLst>
  </p:timing>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Quad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GB" smtClean="0"/>
              <a:t>UK OFFICIAL SENSITIVE</a:t>
            </a:r>
            <a:endParaRPr lang="en-GB" dirty="0"/>
          </a:p>
        </p:txBody>
      </p:sp>
      <p:sp>
        <p:nvSpPr>
          <p:cNvPr id="8" name="Content Placeholder 8"/>
          <p:cNvSpPr>
            <a:spLocks noGrp="1"/>
          </p:cNvSpPr>
          <p:nvPr>
            <p:ph sz="quarter" idx="11"/>
          </p:nvPr>
        </p:nvSpPr>
        <p:spPr>
          <a:xfrm>
            <a:off x="335360" y="1489547"/>
            <a:ext cx="5760640" cy="2160000"/>
          </a:xfrm>
          <a:noFill/>
          <a:ln w="9525">
            <a:noFill/>
            <a:miter lim="800000"/>
            <a:headEnd/>
            <a:tailEnd/>
          </a:ln>
        </p:spPr>
        <p:txBody>
          <a:bodyPr vert="horz" wrap="square" lIns="85278" tIns="42639" rIns="85278" bIns="42639" numCol="1" anchor="t" anchorCtr="0" compatLnSpc="1">
            <a:prstTxWarp prst="textNoShape">
              <a:avLst/>
            </a:prstTxWarp>
            <a:normAutofit/>
          </a:bodyPr>
          <a:lstStyle>
            <a:lvl1pPr>
              <a:defRPr lang="en-US" dirty="0" smtClean="0"/>
            </a:lvl1pPr>
            <a:lvl2pPr>
              <a:defRPr lang="en-US" dirty="0" smtClean="0"/>
            </a:lvl2pPr>
            <a:lvl3pPr>
              <a:defRPr lang="en-US" dirty="0" smtClean="0"/>
            </a:lvl3pPr>
            <a:lvl4pPr>
              <a:defRPr lang="en-US" dirty="0" smtClean="0"/>
            </a:lvl4pPr>
            <a:lvl5pPr>
              <a:defRPr lang="en-GB" dirty="0"/>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9" name="Content Placeholder 8"/>
          <p:cNvSpPr>
            <a:spLocks noGrp="1"/>
          </p:cNvSpPr>
          <p:nvPr>
            <p:ph sz="quarter" idx="12"/>
          </p:nvPr>
        </p:nvSpPr>
        <p:spPr>
          <a:xfrm>
            <a:off x="6098031" y="1489547"/>
            <a:ext cx="5760640" cy="2160000"/>
          </a:xfrm>
          <a:noFill/>
          <a:ln w="9525">
            <a:noFill/>
            <a:miter lim="800000"/>
            <a:headEnd/>
            <a:tailEnd/>
          </a:ln>
        </p:spPr>
        <p:txBody>
          <a:bodyPr vert="horz" wrap="square" lIns="85278" tIns="42639" rIns="85278" bIns="42639" numCol="1" anchor="t" anchorCtr="0" compatLnSpc="1">
            <a:prstTxWarp prst="textNoShape">
              <a:avLst/>
            </a:prstTxWarp>
            <a:normAutofit/>
          </a:bodyPr>
          <a:lstStyle>
            <a:lvl1pPr>
              <a:defRPr lang="en-US" dirty="0" smtClean="0"/>
            </a:lvl1pPr>
            <a:lvl2pPr>
              <a:defRPr lang="en-US" dirty="0" smtClean="0"/>
            </a:lvl2pPr>
            <a:lvl3pPr>
              <a:defRPr lang="en-US" dirty="0" smtClean="0"/>
            </a:lvl3pPr>
            <a:lvl4pPr>
              <a:defRPr lang="en-US" dirty="0" smtClean="0"/>
            </a:lvl4pPr>
            <a:lvl5pPr>
              <a:defRPr lang="en-GB" dirty="0"/>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10" name="Content Placeholder 8"/>
          <p:cNvSpPr>
            <a:spLocks noGrp="1"/>
          </p:cNvSpPr>
          <p:nvPr>
            <p:ph sz="quarter" idx="13"/>
          </p:nvPr>
        </p:nvSpPr>
        <p:spPr>
          <a:xfrm>
            <a:off x="6098031" y="3653611"/>
            <a:ext cx="5760640" cy="2160000"/>
          </a:xfrm>
          <a:noFill/>
          <a:ln w="9525">
            <a:noFill/>
            <a:miter lim="800000"/>
            <a:headEnd/>
            <a:tailEnd/>
          </a:ln>
        </p:spPr>
        <p:txBody>
          <a:bodyPr vert="horz" wrap="square" lIns="85278" tIns="42639" rIns="85278" bIns="42639" numCol="1" anchor="t" anchorCtr="0" compatLnSpc="1">
            <a:prstTxWarp prst="textNoShape">
              <a:avLst/>
            </a:prstTxWarp>
            <a:normAutofit/>
          </a:bodyPr>
          <a:lstStyle>
            <a:lvl1pPr>
              <a:defRPr lang="en-US" dirty="0" smtClean="0"/>
            </a:lvl1pPr>
            <a:lvl2pPr>
              <a:defRPr lang="en-US" dirty="0" smtClean="0"/>
            </a:lvl2pPr>
            <a:lvl3pPr>
              <a:defRPr lang="en-US" dirty="0" smtClean="0"/>
            </a:lvl3pPr>
            <a:lvl4pPr>
              <a:defRPr lang="en-US" dirty="0" smtClean="0"/>
            </a:lvl4pPr>
            <a:lvl5pPr>
              <a:defRPr lang="en-GB" dirty="0"/>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11" name="Content Placeholder 8"/>
          <p:cNvSpPr>
            <a:spLocks noGrp="1"/>
          </p:cNvSpPr>
          <p:nvPr>
            <p:ph sz="quarter" idx="14"/>
          </p:nvPr>
        </p:nvSpPr>
        <p:spPr>
          <a:xfrm>
            <a:off x="335360" y="3653611"/>
            <a:ext cx="5760640" cy="2160000"/>
          </a:xfrm>
          <a:noFill/>
          <a:ln w="9525">
            <a:noFill/>
            <a:miter lim="800000"/>
            <a:headEnd/>
            <a:tailEnd/>
          </a:ln>
        </p:spPr>
        <p:txBody>
          <a:bodyPr vert="horz" wrap="square" lIns="85278" tIns="42639" rIns="85278" bIns="42639" numCol="1" anchor="t" anchorCtr="0" compatLnSpc="1">
            <a:prstTxWarp prst="textNoShape">
              <a:avLst/>
            </a:prstTxWarp>
            <a:normAutofit/>
          </a:bodyPr>
          <a:lstStyle>
            <a:lvl1pPr>
              <a:defRPr lang="en-US" dirty="0" smtClean="0"/>
            </a:lvl1pPr>
            <a:lvl2pPr>
              <a:defRPr lang="en-US" dirty="0" smtClean="0"/>
            </a:lvl2pPr>
            <a:lvl3pPr>
              <a:defRPr lang="en-US" dirty="0" smtClean="0"/>
            </a:lvl3pPr>
            <a:lvl4pPr>
              <a:defRPr lang="en-US" dirty="0" smtClean="0"/>
            </a:lvl4pPr>
            <a:lvl5pPr>
              <a:defRPr lang="en-GB" dirty="0"/>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2" name="Title 1"/>
          <p:cNvSpPr>
            <a:spLocks noGrp="1"/>
          </p:cNvSpPr>
          <p:nvPr>
            <p:ph type="title"/>
          </p:nvPr>
        </p:nvSpPr>
        <p:spPr/>
        <p:txBody>
          <a:bodyPr/>
          <a:lstStyle/>
          <a:p>
            <a:r>
              <a:rPr lang="en-US" smtClean="0"/>
              <a:t>Click to edit Master title style</a:t>
            </a:r>
            <a:endParaRPr lang="en-GB" dirty="0"/>
          </a:p>
        </p:txBody>
      </p:sp>
      <p:sp>
        <p:nvSpPr>
          <p:cNvPr id="4" name="Slide Number Placeholder 3"/>
          <p:cNvSpPr>
            <a:spLocks noGrp="1"/>
          </p:cNvSpPr>
          <p:nvPr>
            <p:ph type="sldNum" sz="quarter" idx="15"/>
          </p:nvPr>
        </p:nvSpPr>
        <p:spPr/>
        <p:txBody>
          <a:bodyPr/>
          <a:lstStyle/>
          <a:p>
            <a:fld id="{41D5E06E-8463-49C0-8B6A-3B9E03BCC454}" type="slidenum">
              <a:rPr lang="en-GB" smtClean="0"/>
              <a:t>‹#›</a:t>
            </a:fld>
            <a:endParaRPr lang="en-GB"/>
          </a:p>
        </p:txBody>
      </p:sp>
    </p:spTree>
    <p:extLst>
      <p:ext uri="{BB962C8B-B14F-4D97-AF65-F5344CB8AC3E}">
        <p14:creationId xmlns:p14="http://schemas.microsoft.com/office/powerpoint/2010/main" val="1968188807"/>
      </p:ext>
    </p:extLst>
  </p:cSld>
  <p:clrMapOvr>
    <a:masterClrMapping/>
  </p:clrMapOvr>
  <p:timing>
    <p:tnLst>
      <p:par>
        <p:cTn id="1" dur="indefinite" restart="never" nodeType="tmRoot"/>
      </p:par>
    </p:tnLst>
  </p:timing>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Blank Page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GB" smtClean="0"/>
              <a:t>UK OFFICIAL SENSITIVE</a:t>
            </a:r>
            <a:endParaRPr lang="en-GB" dirty="0"/>
          </a:p>
        </p:txBody>
      </p:sp>
      <p:sp>
        <p:nvSpPr>
          <p:cNvPr id="2" name="Title 1"/>
          <p:cNvSpPr>
            <a:spLocks noGrp="1"/>
          </p:cNvSpPr>
          <p:nvPr>
            <p:ph type="title"/>
          </p:nvPr>
        </p:nvSpPr>
        <p:spPr/>
        <p:txBody>
          <a:bodyPr/>
          <a:lstStyle/>
          <a:p>
            <a:r>
              <a:rPr lang="en-US" smtClean="0"/>
              <a:t>Click to edit Master title style</a:t>
            </a:r>
            <a:endParaRPr lang="en-GB"/>
          </a:p>
        </p:txBody>
      </p:sp>
      <p:sp>
        <p:nvSpPr>
          <p:cNvPr id="4" name="Slide Number Placeholder 3"/>
          <p:cNvSpPr>
            <a:spLocks noGrp="1"/>
          </p:cNvSpPr>
          <p:nvPr>
            <p:ph type="sldNum" sz="quarter" idx="11"/>
          </p:nvPr>
        </p:nvSpPr>
        <p:spPr/>
        <p:txBody>
          <a:bodyPr/>
          <a:lstStyle/>
          <a:p>
            <a:fld id="{41D5E06E-8463-49C0-8B6A-3B9E03BCC454}" type="slidenum">
              <a:rPr lang="en-GB" smtClean="0"/>
              <a:t>‹#›</a:t>
            </a:fld>
            <a:endParaRPr lang="en-GB"/>
          </a:p>
        </p:txBody>
      </p:sp>
    </p:spTree>
    <p:extLst>
      <p:ext uri="{BB962C8B-B14F-4D97-AF65-F5344CB8AC3E}">
        <p14:creationId xmlns:p14="http://schemas.microsoft.com/office/powerpoint/2010/main" val="1804930947"/>
      </p:ext>
    </p:extLst>
  </p:cSld>
  <p:clrMapOvr>
    <a:masterClrMapping/>
  </p:clrMapOvr>
  <p:timing>
    <p:tnLst>
      <p:par>
        <p:cTn id="1" dur="indefinite" restart="never" nodeType="tmRoot"/>
      </p:par>
    </p:tnLst>
  </p:timing>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Quad Chart (Single Quadrant)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GB" smtClean="0"/>
              <a:t>UK OFFICIAL SENSITIVE</a:t>
            </a:r>
            <a:endParaRPr lang="en-GB" dirty="0"/>
          </a:p>
        </p:txBody>
      </p:sp>
      <p:sp>
        <p:nvSpPr>
          <p:cNvPr id="9" name="Content Placeholder 8"/>
          <p:cNvSpPr>
            <a:spLocks noGrp="1"/>
          </p:cNvSpPr>
          <p:nvPr>
            <p:ph sz="quarter" idx="11"/>
          </p:nvPr>
        </p:nvSpPr>
        <p:spPr>
          <a:xfrm>
            <a:off x="979200" y="1508787"/>
            <a:ext cx="10233600" cy="4324571"/>
          </a:xfrm>
          <a:noFill/>
          <a:ln w="9525">
            <a:noFill/>
            <a:miter lim="800000"/>
            <a:headEnd/>
            <a:tailEnd/>
          </a:ln>
        </p:spPr>
        <p:txBody>
          <a:bodyPr vert="horz" wrap="square" lIns="85278" tIns="42639" rIns="85278" bIns="42639" numCol="1" anchor="t" anchorCtr="0" compatLnSpc="1">
            <a:prstTxWarp prst="textNoShape">
              <a:avLst/>
            </a:prstTxWarp>
            <a:normAutofit/>
          </a:bodyPr>
          <a:lstStyle>
            <a:lvl1pPr>
              <a:defRPr lang="en-US" smtClean="0"/>
            </a:lvl1pPr>
            <a:lvl2pPr>
              <a:defRPr lang="en-US" smtClean="0"/>
            </a:lvl2pPr>
            <a:lvl3pPr>
              <a:defRPr lang="en-US" smtClean="0"/>
            </a:lvl3pPr>
            <a:lvl4pPr>
              <a:defRPr lang="en-US" smtClean="0"/>
            </a:lvl4pPr>
            <a:lvl5pPr>
              <a:defRPr lang="en-GB"/>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8" name="Title 7"/>
          <p:cNvSpPr>
            <a:spLocks noGrp="1"/>
          </p:cNvSpPr>
          <p:nvPr>
            <p:ph type="title"/>
          </p:nvPr>
        </p:nvSpPr>
        <p:spPr/>
        <p:txBody>
          <a:bodyPr/>
          <a:lstStyle/>
          <a:p>
            <a:r>
              <a:rPr lang="en-US" smtClean="0"/>
              <a:t>Click to edit Master title style</a:t>
            </a:r>
            <a:endParaRPr lang="en-GB"/>
          </a:p>
        </p:txBody>
      </p:sp>
      <p:sp>
        <p:nvSpPr>
          <p:cNvPr id="2" name="Slide Number Placeholder 1"/>
          <p:cNvSpPr>
            <a:spLocks noGrp="1"/>
          </p:cNvSpPr>
          <p:nvPr>
            <p:ph type="sldNum" sz="quarter" idx="12"/>
          </p:nvPr>
        </p:nvSpPr>
        <p:spPr/>
        <p:txBody>
          <a:bodyPr/>
          <a:lstStyle/>
          <a:p>
            <a:fld id="{41D5E06E-8463-49C0-8B6A-3B9E03BCC454}" type="slidenum">
              <a:rPr lang="en-GB" smtClean="0"/>
              <a:t>‹#›</a:t>
            </a:fld>
            <a:endParaRPr lang="en-GB"/>
          </a:p>
        </p:txBody>
      </p:sp>
    </p:spTree>
    <p:extLst>
      <p:ext uri="{BB962C8B-B14F-4D97-AF65-F5344CB8AC3E}">
        <p14:creationId xmlns:p14="http://schemas.microsoft.com/office/powerpoint/2010/main" val="3804114506"/>
      </p:ext>
    </p:extLst>
  </p:cSld>
  <p:clrMapOvr>
    <a:masterClrMapping/>
  </p:clrMapOvr>
  <p:timing>
    <p:tnLst>
      <p:par>
        <p:cTn id="1" dur="indefinite" restart="never" nodeType="tmRoot"/>
      </p:par>
    </p:tnLst>
  </p:timing>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Custom Layout">
    <p:bg>
      <p:bgRef idx="1001">
        <a:schemeClr val="bg2"/>
      </p:bgRef>
    </p:bg>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GB" smtClean="0"/>
              <a:t>UK OFFICIAL SENSITIVE</a:t>
            </a:r>
            <a:endParaRPr lang="en-GB" dirty="0"/>
          </a:p>
        </p:txBody>
      </p:sp>
      <p:pic>
        <p:nvPicPr>
          <p:cNvPr id="4" name="Picture 3" descr="The DSTL logo. DSTL - the science inside." title="The DSTL logo"/>
          <p:cNvPicPr>
            <a:picLocks noChangeArrowheads="1"/>
          </p:cNvPicPr>
          <p:nvPr userDrawn="1"/>
        </p:nvPicPr>
        <p:blipFill>
          <a:blip r:embed="rId2" cstate="print">
            <a:clrChange>
              <a:clrFrom>
                <a:srgbClr val="000000"/>
              </a:clrFrom>
              <a:clrTo>
                <a:srgbClr val="000000">
                  <a:alpha val="0"/>
                </a:srgbClr>
              </a:clrTo>
            </a:clrChange>
            <a:extLst>
              <a:ext uri="{28A0092B-C50C-407E-A947-70E740481C1C}">
                <a14:useLocalDpi xmlns:a14="http://schemas.microsoft.com/office/drawing/2010/main" val="0"/>
              </a:ext>
            </a:extLst>
          </a:blip>
          <a:srcRect/>
          <a:stretch>
            <a:fillRect/>
          </a:stretch>
        </p:blipFill>
        <p:spPr bwMode="black">
          <a:xfrm>
            <a:off x="3887755" y="2338776"/>
            <a:ext cx="4416491" cy="784467"/>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Box 4"/>
          <p:cNvSpPr txBox="1"/>
          <p:nvPr userDrawn="1"/>
        </p:nvSpPr>
        <p:spPr>
          <a:xfrm>
            <a:off x="4742197" y="3820695"/>
            <a:ext cx="2707609" cy="371897"/>
          </a:xfrm>
          <a:prstGeom prst="rect">
            <a:avLst/>
          </a:prstGeom>
          <a:noFill/>
        </p:spPr>
        <p:txBody>
          <a:bodyPr wrap="square" lIns="0" tIns="0" rIns="0" bIns="0" rtlCol="0">
            <a:spAutoFit/>
          </a:bodyPr>
          <a:lstStyle/>
          <a:p>
            <a:pPr marL="0" marR="0" lvl="0" indent="0" algn="ctr" defTabSz="851921" rtl="0" eaLnBrk="1" fontAlgn="base" latinLnBrk="0" hangingPunct="1">
              <a:lnSpc>
                <a:spcPts val="2851"/>
              </a:lnSpc>
              <a:spcBef>
                <a:spcPts val="2400"/>
              </a:spcBef>
              <a:spcAft>
                <a:spcPct val="0"/>
              </a:spcAft>
              <a:buClrTx/>
              <a:buSzTx/>
              <a:buFontTx/>
              <a:buNone/>
              <a:tabLst/>
              <a:defRPr/>
            </a:pPr>
            <a:r>
              <a:rPr lang="en-US" sz="1200" dirty="0" smtClean="0">
                <a:solidFill>
                  <a:schemeClr val="tx1"/>
                </a:solidFill>
              </a:rPr>
              <a:t>Discover more</a:t>
            </a:r>
            <a:endParaRPr lang="en-GB" sz="1200" dirty="0" smtClean="0">
              <a:solidFill>
                <a:schemeClr val="tx1"/>
              </a:solidFill>
            </a:endParaRPr>
          </a:p>
        </p:txBody>
      </p:sp>
      <p:grpSp>
        <p:nvGrpSpPr>
          <p:cNvPr id="12" name="Group 11" descr="GitHub logo linking to DSTL's GitHub page" title="GitHub logo"/>
          <p:cNvGrpSpPr/>
          <p:nvPr userDrawn="1"/>
        </p:nvGrpSpPr>
        <p:grpSpPr>
          <a:xfrm>
            <a:off x="7288068" y="4416563"/>
            <a:ext cx="452597" cy="452597"/>
            <a:chOff x="5466051" y="3312422"/>
            <a:chExt cx="339448" cy="339448"/>
          </a:xfrm>
        </p:grpSpPr>
        <p:sp>
          <p:nvSpPr>
            <p:cNvPr id="21" name="Oval 20">
              <a:hlinkClick r:id="rId3"/>
            </p:cNvPr>
            <p:cNvSpPr/>
            <p:nvPr userDrawn="1"/>
          </p:nvSpPr>
          <p:spPr bwMode="black">
            <a:xfrm>
              <a:off x="5466051" y="3312422"/>
              <a:ext cx="339448" cy="339448"/>
            </a:xfrm>
            <a:prstGeom prst="ellipse">
              <a:avLst/>
            </a:prstGeom>
            <a:solidFill>
              <a:srgbClr val="000000">
                <a:alpha val="10196"/>
              </a:srgbClr>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700"/>
            </a:p>
          </p:txBody>
        </p:sp>
        <p:pic>
          <p:nvPicPr>
            <p:cNvPr id="22" name="Picture 21">
              <a:hlinkClick r:id="rId3"/>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bwMode="black">
            <a:xfrm>
              <a:off x="5544397" y="3400843"/>
              <a:ext cx="175331" cy="175331"/>
            </a:xfrm>
            <a:prstGeom prst="rect">
              <a:avLst/>
            </a:prstGeom>
          </p:spPr>
        </p:pic>
      </p:grpSp>
      <p:sp>
        <p:nvSpPr>
          <p:cNvPr id="26" name="Rectangle 25"/>
          <p:cNvSpPr/>
          <p:nvPr userDrawn="1"/>
        </p:nvSpPr>
        <p:spPr bwMode="white">
          <a:xfrm>
            <a:off x="9072331" y="68723"/>
            <a:ext cx="3024000" cy="864000"/>
          </a:xfrm>
          <a:prstGeom prst="rect">
            <a:avLst/>
          </a:prstGeom>
          <a:solidFill>
            <a:srgbClr val="13022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a:solidFill>
                <a:srgbClr val="120228"/>
              </a:solidFill>
            </a:endParaRPr>
          </a:p>
        </p:txBody>
      </p:sp>
      <p:grpSp>
        <p:nvGrpSpPr>
          <p:cNvPr id="2" name="Group 1" descr="Twitter logo linking to DSTL's Twitter page" title="Twitter Logo"/>
          <p:cNvGrpSpPr/>
          <p:nvPr userDrawn="1"/>
        </p:nvGrpSpPr>
        <p:grpSpPr>
          <a:xfrm>
            <a:off x="4463819" y="4412331"/>
            <a:ext cx="452597" cy="452597"/>
            <a:chOff x="3347864" y="3309248"/>
            <a:chExt cx="339448" cy="339448"/>
          </a:xfrm>
        </p:grpSpPr>
        <p:sp>
          <p:nvSpPr>
            <p:cNvPr id="13" name="Oval 12">
              <a:hlinkClick r:id="rId5"/>
            </p:cNvPr>
            <p:cNvSpPr/>
            <p:nvPr userDrawn="1"/>
          </p:nvSpPr>
          <p:spPr bwMode="black">
            <a:xfrm>
              <a:off x="3347864" y="3309248"/>
              <a:ext cx="339448" cy="339448"/>
            </a:xfrm>
            <a:prstGeom prst="ellipse">
              <a:avLst/>
            </a:prstGeom>
            <a:solidFill>
              <a:srgbClr val="000000">
                <a:alpha val="10196"/>
              </a:srgbClr>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700"/>
            </a:p>
          </p:txBody>
        </p:sp>
        <p:pic>
          <p:nvPicPr>
            <p:cNvPr id="24" name="Picture 23">
              <a:hlinkClick r:id="rId5"/>
            </p:cNvPr>
            <p:cNvPicPr>
              <a:picLocks noChangeAspect="1"/>
            </p:cNvPicPr>
            <p:nvPr userDrawn="1"/>
          </p:nvPicPr>
          <p:blipFill>
            <a:blip r:embed="rId6"/>
            <a:stretch>
              <a:fillRect/>
            </a:stretch>
          </p:blipFill>
          <p:spPr>
            <a:xfrm>
              <a:off x="3453784" y="3420734"/>
              <a:ext cx="149048" cy="125201"/>
            </a:xfrm>
            <a:prstGeom prst="rect">
              <a:avLst/>
            </a:prstGeom>
          </p:spPr>
        </p:pic>
      </p:grpSp>
      <p:grpSp>
        <p:nvGrpSpPr>
          <p:cNvPr id="6" name="Group 5" descr="LinkedIn logo linking to DSTL's LinkedIn page" title="LinkedIn logo"/>
          <p:cNvGrpSpPr/>
          <p:nvPr userDrawn="1"/>
        </p:nvGrpSpPr>
        <p:grpSpPr>
          <a:xfrm>
            <a:off x="5027572" y="4416563"/>
            <a:ext cx="452597" cy="452597"/>
            <a:chOff x="3770679" y="3312422"/>
            <a:chExt cx="339448" cy="339448"/>
          </a:xfrm>
        </p:grpSpPr>
        <p:sp>
          <p:nvSpPr>
            <p:cNvPr id="19" name="Oval 18">
              <a:hlinkClick r:id="rId7"/>
            </p:cNvPr>
            <p:cNvSpPr/>
            <p:nvPr userDrawn="1"/>
          </p:nvSpPr>
          <p:spPr bwMode="black">
            <a:xfrm>
              <a:off x="3770679" y="3312422"/>
              <a:ext cx="339448" cy="339448"/>
            </a:xfrm>
            <a:prstGeom prst="ellipse">
              <a:avLst/>
            </a:prstGeom>
            <a:solidFill>
              <a:srgbClr val="000000">
                <a:alpha val="10196"/>
              </a:srgbClr>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700"/>
            </a:p>
          </p:txBody>
        </p:sp>
        <p:pic>
          <p:nvPicPr>
            <p:cNvPr id="27" name="Picture 26">
              <a:hlinkClick r:id="rId7"/>
            </p:cNvPr>
            <p:cNvPicPr>
              <a:picLocks noChangeAspect="1"/>
            </p:cNvPicPr>
            <p:nvPr userDrawn="1"/>
          </p:nvPicPr>
          <p:blipFill>
            <a:blip r:embed="rId8"/>
            <a:stretch>
              <a:fillRect/>
            </a:stretch>
          </p:blipFill>
          <p:spPr>
            <a:xfrm>
              <a:off x="3879656" y="3401599"/>
              <a:ext cx="135334" cy="140973"/>
            </a:xfrm>
            <a:prstGeom prst="rect">
              <a:avLst/>
            </a:prstGeom>
          </p:spPr>
        </p:pic>
      </p:grpSp>
      <p:grpSp>
        <p:nvGrpSpPr>
          <p:cNvPr id="11" name="Group 10" descr="Gov.UK logo linking to DSTL's Gov.UK page" title="Gov.UK logo"/>
          <p:cNvGrpSpPr/>
          <p:nvPr userDrawn="1"/>
        </p:nvGrpSpPr>
        <p:grpSpPr>
          <a:xfrm>
            <a:off x="6718831" y="4416563"/>
            <a:ext cx="452597" cy="452597"/>
            <a:chOff x="5039123" y="3312422"/>
            <a:chExt cx="339448" cy="339448"/>
          </a:xfrm>
        </p:grpSpPr>
        <p:sp>
          <p:nvSpPr>
            <p:cNvPr id="16" name="Oval 15">
              <a:hlinkClick r:id="rId9"/>
            </p:cNvPr>
            <p:cNvSpPr/>
            <p:nvPr userDrawn="1"/>
          </p:nvSpPr>
          <p:spPr bwMode="black">
            <a:xfrm>
              <a:off x="5039123" y="3312422"/>
              <a:ext cx="339448" cy="339448"/>
            </a:xfrm>
            <a:prstGeom prst="ellipse">
              <a:avLst/>
            </a:prstGeom>
            <a:solidFill>
              <a:srgbClr val="000000">
                <a:alpha val="10196"/>
              </a:srgbClr>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700"/>
            </a:p>
          </p:txBody>
        </p:sp>
        <p:pic>
          <p:nvPicPr>
            <p:cNvPr id="42" name="Picture 41">
              <a:hlinkClick r:id="rId9"/>
            </p:cNvPr>
            <p:cNvPicPr>
              <a:picLocks noChangeAspect="1"/>
            </p:cNvPicPr>
            <p:nvPr userDrawn="1"/>
          </p:nvPicPr>
          <p:blipFill>
            <a:blip r:embed="rId10"/>
            <a:stretch>
              <a:fillRect/>
            </a:stretch>
          </p:blipFill>
          <p:spPr>
            <a:xfrm>
              <a:off x="5118452" y="3417109"/>
              <a:ext cx="180789" cy="142797"/>
            </a:xfrm>
            <a:prstGeom prst="rect">
              <a:avLst/>
            </a:prstGeom>
          </p:spPr>
        </p:pic>
      </p:grpSp>
      <p:grpSp>
        <p:nvGrpSpPr>
          <p:cNvPr id="9" name="Group 8" descr="Instagram logo linking to DSTL's Instagram page" title="Instagram logo"/>
          <p:cNvGrpSpPr/>
          <p:nvPr userDrawn="1"/>
        </p:nvGrpSpPr>
        <p:grpSpPr>
          <a:xfrm>
            <a:off x="6155079" y="4416563"/>
            <a:ext cx="452597" cy="452597"/>
            <a:chOff x="4616309" y="3312422"/>
            <a:chExt cx="339448" cy="339448"/>
          </a:xfrm>
        </p:grpSpPr>
        <p:sp>
          <p:nvSpPr>
            <p:cNvPr id="7" name="Oval 6">
              <a:hlinkClick r:id="rId11"/>
            </p:cNvPr>
            <p:cNvSpPr/>
            <p:nvPr userDrawn="1"/>
          </p:nvSpPr>
          <p:spPr bwMode="black">
            <a:xfrm>
              <a:off x="4616309" y="3312422"/>
              <a:ext cx="339448" cy="339448"/>
            </a:xfrm>
            <a:prstGeom prst="ellipse">
              <a:avLst/>
            </a:prstGeom>
            <a:solidFill>
              <a:srgbClr val="000000">
                <a:alpha val="10196"/>
              </a:srgbClr>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700"/>
            </a:p>
          </p:txBody>
        </p:sp>
        <p:pic>
          <p:nvPicPr>
            <p:cNvPr id="44" name="Picture 43">
              <a:hlinkClick r:id="rId11"/>
            </p:cNvPr>
            <p:cNvPicPr>
              <a:picLocks noChangeAspect="1"/>
            </p:cNvPicPr>
            <p:nvPr userDrawn="1"/>
          </p:nvPicPr>
          <p:blipFill>
            <a:blip r:embed="rId12"/>
            <a:stretch>
              <a:fillRect/>
            </a:stretch>
          </p:blipFill>
          <p:spPr>
            <a:xfrm>
              <a:off x="4699348" y="3398350"/>
              <a:ext cx="175071" cy="172258"/>
            </a:xfrm>
            <a:prstGeom prst="rect">
              <a:avLst/>
            </a:prstGeom>
          </p:spPr>
        </p:pic>
      </p:grpSp>
      <p:grpSp>
        <p:nvGrpSpPr>
          <p:cNvPr id="8" name="Group 7" descr="Facebook logo linking to DSTL's Facebook page" title="Facebook logo"/>
          <p:cNvGrpSpPr/>
          <p:nvPr userDrawn="1"/>
        </p:nvGrpSpPr>
        <p:grpSpPr>
          <a:xfrm>
            <a:off x="5591327" y="4416563"/>
            <a:ext cx="452597" cy="452597"/>
            <a:chOff x="4193495" y="3312422"/>
            <a:chExt cx="339448" cy="339448"/>
          </a:xfrm>
        </p:grpSpPr>
        <p:sp>
          <p:nvSpPr>
            <p:cNvPr id="10" name="Oval 9">
              <a:hlinkClick r:id="rId13"/>
            </p:cNvPr>
            <p:cNvSpPr/>
            <p:nvPr userDrawn="1"/>
          </p:nvSpPr>
          <p:spPr bwMode="black">
            <a:xfrm>
              <a:off x="4193495" y="3312422"/>
              <a:ext cx="339448" cy="339448"/>
            </a:xfrm>
            <a:prstGeom prst="ellipse">
              <a:avLst/>
            </a:prstGeom>
            <a:solidFill>
              <a:srgbClr val="000000">
                <a:alpha val="10196"/>
              </a:srgbClr>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700"/>
            </a:p>
          </p:txBody>
        </p:sp>
        <p:pic>
          <p:nvPicPr>
            <p:cNvPr id="46" name="Picture 45">
              <a:hlinkClick r:id="rId13"/>
            </p:cNvPr>
            <p:cNvPicPr>
              <a:picLocks noChangeAspect="1"/>
            </p:cNvPicPr>
            <p:nvPr userDrawn="1"/>
          </p:nvPicPr>
          <p:blipFill>
            <a:blip r:embed="rId14"/>
            <a:stretch>
              <a:fillRect/>
            </a:stretch>
          </p:blipFill>
          <p:spPr>
            <a:xfrm>
              <a:off x="4318695" y="3401144"/>
              <a:ext cx="85889" cy="158276"/>
            </a:xfrm>
            <a:prstGeom prst="rect">
              <a:avLst/>
            </a:prstGeom>
          </p:spPr>
        </p:pic>
      </p:grpSp>
      <p:sp>
        <p:nvSpPr>
          <p:cNvPr id="25" name="Slide Number Placeholder 3"/>
          <p:cNvSpPr>
            <a:spLocks noGrp="1"/>
          </p:cNvSpPr>
          <p:nvPr>
            <p:ph type="sldNum" sz="quarter" idx="11"/>
          </p:nvPr>
        </p:nvSpPr>
        <p:spPr>
          <a:xfrm>
            <a:off x="9095613" y="5833358"/>
            <a:ext cx="2743200" cy="282343"/>
          </a:xfrm>
        </p:spPr>
        <p:txBody>
          <a:bodyPr/>
          <a:lstStyle/>
          <a:p>
            <a:fld id="{41D5E06E-8463-49C0-8B6A-3B9E03BCC454}" type="slidenum">
              <a:rPr lang="en-GB" smtClean="0"/>
              <a:t>‹#›</a:t>
            </a:fld>
            <a:endParaRPr lang="en-GB"/>
          </a:p>
        </p:txBody>
      </p:sp>
    </p:spTree>
    <p:extLst>
      <p:ext uri="{BB962C8B-B14F-4D97-AF65-F5344CB8AC3E}">
        <p14:creationId xmlns:p14="http://schemas.microsoft.com/office/powerpoint/2010/main" val="4043366292"/>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1_Custom Layout">
    <p:bg>
      <p:bgRef idx="1001">
        <a:schemeClr val="bg2"/>
      </p:bgRef>
    </p:bg>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r>
              <a:rPr lang="en-GB" smtClean="0"/>
              <a:t>UK OFFICIAL SENSITIVE</a:t>
            </a:r>
            <a:endParaRPr lang="en-GB" dirty="0"/>
          </a:p>
        </p:txBody>
      </p:sp>
      <p:sp>
        <p:nvSpPr>
          <p:cNvPr id="3" name="Title 2"/>
          <p:cNvSpPr>
            <a:spLocks noGrp="1"/>
          </p:cNvSpPr>
          <p:nvPr>
            <p:ph type="title"/>
          </p:nvPr>
        </p:nvSpPr>
        <p:spPr/>
        <p:txBody>
          <a:bodyPr/>
          <a:lstStyle>
            <a:lvl1pPr>
              <a:defRPr>
                <a:solidFill>
                  <a:schemeClr val="tx1"/>
                </a:solidFill>
              </a:defRPr>
            </a:lvl1pPr>
          </a:lstStyle>
          <a:p>
            <a:r>
              <a:rPr lang="en-US" smtClean="0"/>
              <a:t>Click to edit Master title style</a:t>
            </a:r>
            <a:endParaRPr lang="en-GB"/>
          </a:p>
        </p:txBody>
      </p:sp>
      <p:sp>
        <p:nvSpPr>
          <p:cNvPr id="4" name="Slide Number Placeholder 3"/>
          <p:cNvSpPr>
            <a:spLocks noGrp="1"/>
          </p:cNvSpPr>
          <p:nvPr>
            <p:ph type="sldNum" sz="quarter" idx="11"/>
          </p:nvPr>
        </p:nvSpPr>
        <p:spPr>
          <a:xfrm>
            <a:off x="9095613" y="5833358"/>
            <a:ext cx="2743200" cy="282343"/>
          </a:xfrm>
        </p:spPr>
        <p:txBody>
          <a:bodyPr/>
          <a:lstStyle/>
          <a:p>
            <a:fld id="{41D5E06E-8463-49C0-8B6A-3B9E03BCC454}" type="slidenum">
              <a:rPr lang="en-GB" smtClean="0"/>
              <a:t>‹#›</a:t>
            </a:fld>
            <a:endParaRPr lang="en-GB"/>
          </a:p>
        </p:txBody>
      </p:sp>
    </p:spTree>
    <p:extLst>
      <p:ext uri="{BB962C8B-B14F-4D97-AF65-F5344CB8AC3E}">
        <p14:creationId xmlns:p14="http://schemas.microsoft.com/office/powerpoint/2010/main" val="207624777"/>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ntent and Picture Layout">
    <p:bg>
      <p:bgRef idx="1001">
        <a:schemeClr val="bg1"/>
      </p:bgRef>
    </p:bg>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6322981" y="1508785"/>
            <a:ext cx="5520000" cy="4320000"/>
          </a:xfrm>
        </p:spPr>
        <p:txBody>
          <a:bodyPr/>
          <a:lstStyle>
            <a:lvl1pPr marL="0" indent="0" algn="ctr">
              <a:buNone/>
              <a:defRPr sz="1400"/>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r>
              <a:rPr lang="en-US" smtClean="0"/>
              <a:t>Click icon to add picture</a:t>
            </a:r>
            <a:endParaRPr lang="en-GB" dirty="0"/>
          </a:p>
        </p:txBody>
      </p:sp>
      <p:sp>
        <p:nvSpPr>
          <p:cNvPr id="22" name="Content Placeholder 2"/>
          <p:cNvSpPr>
            <a:spLocks noGrp="1"/>
          </p:cNvSpPr>
          <p:nvPr>
            <p:ph sz="half" idx="11"/>
          </p:nvPr>
        </p:nvSpPr>
        <p:spPr>
          <a:xfrm>
            <a:off x="335360" y="1508785"/>
            <a:ext cx="5520000" cy="4320000"/>
          </a:xfrm>
          <a:noFill/>
          <a:ln w="9525">
            <a:noFill/>
            <a:miter lim="800000"/>
            <a:headEnd/>
            <a:tailEnd/>
          </a:ln>
        </p:spPr>
        <p:txBody>
          <a:bodyPr vert="horz" wrap="square" lIns="85278" tIns="42639" rIns="85278" bIns="42639" numCol="1" anchor="t" anchorCtr="0" compatLnSpc="1">
            <a:prstTxWarp prst="textNoShape">
              <a:avLst/>
            </a:prstTxWarp>
            <a:normAutofit/>
          </a:bodyPr>
          <a:lstStyle>
            <a:lvl1pPr>
              <a:defRPr lang="en-US" dirty="0" smtClean="0"/>
            </a:lvl1pPr>
            <a:lvl2pPr>
              <a:defRPr lang="en-US" dirty="0" smtClean="0"/>
            </a:lvl2pPr>
            <a:lvl3pPr>
              <a:defRPr lang="en-US" dirty="0" smtClean="0"/>
            </a:lvl3pPr>
            <a:lvl4pPr>
              <a:defRPr lang="en-US" dirty="0" smtClean="0"/>
            </a:lvl4pPr>
            <a:lvl5pPr>
              <a:defRPr lang="en-GB" dirty="0"/>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2" name="Title 1"/>
          <p:cNvSpPr>
            <a:spLocks noGrp="1"/>
          </p:cNvSpPr>
          <p:nvPr>
            <p:ph type="title"/>
          </p:nvPr>
        </p:nvSpPr>
        <p:spPr/>
        <p:txBody>
          <a:bodyPr/>
          <a:lstStyle/>
          <a:p>
            <a:r>
              <a:rPr lang="en-US" smtClean="0"/>
              <a:t>Click to edit Master title style</a:t>
            </a:r>
            <a:endParaRPr lang="en-GB"/>
          </a:p>
        </p:txBody>
      </p:sp>
      <p:sp>
        <p:nvSpPr>
          <p:cNvPr id="4" name="Slide Number Placeholder 3"/>
          <p:cNvSpPr>
            <a:spLocks noGrp="1"/>
          </p:cNvSpPr>
          <p:nvPr>
            <p:ph type="sldNum" sz="quarter" idx="12"/>
          </p:nvPr>
        </p:nvSpPr>
        <p:spPr/>
        <p:txBody>
          <a:bodyPr/>
          <a:lstStyle/>
          <a:p>
            <a:fld id="{41D5E06E-8463-49C0-8B6A-3B9E03BCC454}" type="slidenum">
              <a:rPr lang="en-GB" smtClean="0"/>
              <a:t>‹#›</a:t>
            </a:fld>
            <a:endParaRPr lang="en-GB"/>
          </a:p>
        </p:txBody>
      </p:sp>
      <p:sp>
        <p:nvSpPr>
          <p:cNvPr id="5" name="Footer Placeholder 4"/>
          <p:cNvSpPr>
            <a:spLocks noGrp="1"/>
          </p:cNvSpPr>
          <p:nvPr>
            <p:ph type="ftr" sz="quarter" idx="13"/>
          </p:nvPr>
        </p:nvSpPr>
        <p:spPr/>
        <p:txBody>
          <a:bodyPr/>
          <a:lstStyle/>
          <a:p>
            <a:r>
              <a:rPr lang="en-GB" smtClean="0"/>
              <a:t>UK OFFICIAL</a:t>
            </a:r>
            <a:endParaRPr lang="en-GB" dirty="0"/>
          </a:p>
        </p:txBody>
      </p:sp>
    </p:spTree>
    <p:extLst>
      <p:ext uri="{BB962C8B-B14F-4D97-AF65-F5344CB8AC3E}">
        <p14:creationId xmlns:p14="http://schemas.microsoft.com/office/powerpoint/2010/main" val="3786049222"/>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Slide Number Placeholder 2"/>
          <p:cNvSpPr>
            <a:spLocks noGrp="1"/>
          </p:cNvSpPr>
          <p:nvPr>
            <p:ph type="sldNum" sz="quarter" idx="11"/>
          </p:nvPr>
        </p:nvSpPr>
        <p:spPr/>
        <p:txBody>
          <a:bodyPr/>
          <a:lstStyle/>
          <a:p>
            <a:fld id="{41D5E06E-8463-49C0-8B6A-3B9E03BCC454}" type="slidenum">
              <a:rPr lang="en-GB" smtClean="0"/>
              <a:t>‹#›</a:t>
            </a:fld>
            <a:endParaRPr lang="en-GB"/>
          </a:p>
        </p:txBody>
      </p:sp>
      <p:sp>
        <p:nvSpPr>
          <p:cNvPr id="4" name="Footer Placeholder 3"/>
          <p:cNvSpPr>
            <a:spLocks noGrp="1"/>
          </p:cNvSpPr>
          <p:nvPr>
            <p:ph type="ftr" sz="quarter" idx="12"/>
          </p:nvPr>
        </p:nvSpPr>
        <p:spPr/>
        <p:txBody>
          <a:bodyPr/>
          <a:lstStyle/>
          <a:p>
            <a:r>
              <a:rPr lang="en-GB" smtClean="0"/>
              <a:t>UK OFFICIAL</a:t>
            </a:r>
            <a:endParaRPr lang="en-GB" dirty="0"/>
          </a:p>
        </p:txBody>
      </p:sp>
    </p:spTree>
    <p:extLst>
      <p:ext uri="{BB962C8B-B14F-4D97-AF65-F5344CB8AC3E}">
        <p14:creationId xmlns:p14="http://schemas.microsoft.com/office/powerpoint/2010/main" val="2435819506"/>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Picture with Caption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GB" smtClean="0"/>
              <a:t>UK OFFICIAL</a:t>
            </a:r>
            <a:endParaRPr lang="en-GB"/>
          </a:p>
        </p:txBody>
      </p:sp>
      <p:sp>
        <p:nvSpPr>
          <p:cNvPr id="8" name="Picture Placeholder 2"/>
          <p:cNvSpPr>
            <a:spLocks noGrp="1"/>
          </p:cNvSpPr>
          <p:nvPr>
            <p:ph type="pic" idx="1" hasCustomPrompt="1"/>
          </p:nvPr>
        </p:nvSpPr>
        <p:spPr>
          <a:xfrm>
            <a:off x="0" y="1011541"/>
            <a:ext cx="12192000" cy="5846457"/>
          </a:xfrm>
        </p:spPr>
        <p:txBody>
          <a:bodyPr rtlCol="0" anchor="t">
            <a:normAutofit/>
          </a:bodyPr>
          <a:lstStyle>
            <a:lvl1pPr marL="0" indent="0" algn="ctr">
              <a:lnSpc>
                <a:spcPct val="150000"/>
              </a:lnSpc>
              <a:spcBef>
                <a:spcPts val="0"/>
              </a:spcBef>
              <a:buNone/>
              <a:defRPr sz="1200">
                <a:solidFill>
                  <a:schemeClr val="tx1"/>
                </a:solidFill>
              </a:defRPr>
            </a:lvl1pPr>
            <a:lvl2pPr marL="426375" indent="0">
              <a:buNone/>
              <a:defRPr sz="2600"/>
            </a:lvl2pPr>
            <a:lvl3pPr marL="852751" indent="0">
              <a:buNone/>
              <a:defRPr sz="2200"/>
            </a:lvl3pPr>
            <a:lvl4pPr marL="1279125" indent="0">
              <a:buNone/>
              <a:defRPr sz="1900"/>
            </a:lvl4pPr>
            <a:lvl5pPr marL="1705500" indent="0">
              <a:buNone/>
              <a:defRPr sz="1900"/>
            </a:lvl5pPr>
            <a:lvl6pPr marL="2131875" indent="0">
              <a:buNone/>
              <a:defRPr sz="1900"/>
            </a:lvl6pPr>
            <a:lvl7pPr marL="2558248" indent="0">
              <a:buNone/>
              <a:defRPr sz="1900"/>
            </a:lvl7pPr>
            <a:lvl8pPr marL="2984624" indent="0">
              <a:buNone/>
              <a:defRPr sz="1900"/>
            </a:lvl8pPr>
            <a:lvl9pPr marL="3411000" indent="0">
              <a:buNone/>
              <a:defRPr sz="1900"/>
            </a:lvl9pPr>
          </a:lstStyle>
          <a:p>
            <a:pPr lvl="0"/>
            <a:r>
              <a:rPr lang="en-US" noProof="0" dirty="0" smtClean="0"/>
              <a:t/>
            </a:r>
            <a:br>
              <a:rPr lang="en-US" noProof="0" dirty="0" smtClean="0"/>
            </a:br>
            <a:r>
              <a:rPr lang="en-US" noProof="0" dirty="0" smtClean="0"/>
              <a:t/>
            </a:r>
            <a:br>
              <a:rPr lang="en-US" noProof="0" dirty="0" smtClean="0"/>
            </a:br>
            <a:r>
              <a:rPr lang="en-US" noProof="0" dirty="0" smtClean="0"/>
              <a:t/>
            </a:r>
            <a:br>
              <a:rPr lang="en-US" noProof="0" dirty="0" smtClean="0"/>
            </a:br>
            <a:r>
              <a:rPr lang="en-US" noProof="0" dirty="0" smtClean="0"/>
              <a:t/>
            </a:r>
            <a:br>
              <a:rPr lang="en-US" noProof="0" dirty="0" smtClean="0"/>
            </a:br>
            <a:r>
              <a:rPr lang="en-US" noProof="0" dirty="0" smtClean="0"/>
              <a:t/>
            </a:r>
            <a:br>
              <a:rPr lang="en-US" noProof="0" dirty="0" smtClean="0"/>
            </a:br>
            <a:r>
              <a:rPr lang="en-US" noProof="0" dirty="0" smtClean="0"/>
              <a:t/>
            </a:r>
            <a:br>
              <a:rPr lang="en-US" noProof="0" dirty="0" smtClean="0"/>
            </a:br>
            <a:r>
              <a:rPr lang="en-US" noProof="0" dirty="0" smtClean="0"/>
              <a:t>Click icon to add picture</a:t>
            </a:r>
            <a:endParaRPr lang="en-GB" noProof="0" dirty="0"/>
          </a:p>
        </p:txBody>
      </p:sp>
      <p:sp>
        <p:nvSpPr>
          <p:cNvPr id="13" name="Text Placeholder 12"/>
          <p:cNvSpPr>
            <a:spLocks noGrp="1"/>
          </p:cNvSpPr>
          <p:nvPr>
            <p:ph type="body" sz="quarter" idx="20" hasCustomPrompt="1"/>
          </p:nvPr>
        </p:nvSpPr>
        <p:spPr>
          <a:xfrm>
            <a:off x="334903" y="5862118"/>
            <a:ext cx="4512735" cy="258532"/>
          </a:xfrm>
        </p:spPr>
        <p:txBody>
          <a:bodyPr lIns="0" tIns="0" rIns="0" bIns="0" anchor="b" anchorCtr="0">
            <a:spAutoFit/>
          </a:bodyPr>
          <a:lstStyle>
            <a:lvl1pPr marL="215995" indent="-215995">
              <a:spcBef>
                <a:spcPts val="0"/>
              </a:spcBef>
              <a:buClr>
                <a:srgbClr val="C00000"/>
              </a:buClr>
              <a:buFont typeface="Wingdings" panose="05000000000000000000" pitchFamily="2" charset="2"/>
              <a:buChar char="§"/>
              <a:defRPr sz="1867">
                <a:solidFill>
                  <a:schemeClr val="tx1"/>
                </a:solidFill>
              </a:defRPr>
            </a:lvl1pPr>
          </a:lstStyle>
          <a:p>
            <a:pPr lvl="0"/>
            <a:r>
              <a:rPr lang="en-US" dirty="0" smtClean="0"/>
              <a:t>Enter picture caption here</a:t>
            </a:r>
            <a:endParaRPr lang="en-GB" dirty="0"/>
          </a:p>
        </p:txBody>
      </p:sp>
      <p:sp>
        <p:nvSpPr>
          <p:cNvPr id="2" name="Title 1"/>
          <p:cNvSpPr>
            <a:spLocks noGrp="1"/>
          </p:cNvSpPr>
          <p:nvPr>
            <p:ph type="title"/>
          </p:nvPr>
        </p:nvSpPr>
        <p:spPr/>
        <p:txBody>
          <a:bodyPr/>
          <a:lstStyle/>
          <a:p>
            <a:r>
              <a:rPr lang="en-US" smtClean="0"/>
              <a:t>Click to edit Master title style</a:t>
            </a:r>
            <a:endParaRPr lang="en-GB"/>
          </a:p>
        </p:txBody>
      </p:sp>
      <p:sp>
        <p:nvSpPr>
          <p:cNvPr id="4" name="Slide Number Placeholder 3"/>
          <p:cNvSpPr>
            <a:spLocks noGrp="1"/>
          </p:cNvSpPr>
          <p:nvPr>
            <p:ph type="sldNum" sz="quarter" idx="21"/>
          </p:nvPr>
        </p:nvSpPr>
        <p:spPr/>
        <p:txBody>
          <a:bodyPr/>
          <a:lstStyle/>
          <a:p>
            <a:fld id="{41D5E06E-8463-49C0-8B6A-3B9E03BCC454}" type="slidenum">
              <a:rPr lang="en-GB" smtClean="0"/>
              <a:t>‹#›</a:t>
            </a:fld>
            <a:endParaRPr lang="en-GB"/>
          </a:p>
        </p:txBody>
      </p:sp>
    </p:spTree>
    <p:extLst>
      <p:ext uri="{BB962C8B-B14F-4D97-AF65-F5344CB8AC3E}">
        <p14:creationId xmlns:p14="http://schemas.microsoft.com/office/powerpoint/2010/main" val="3066578396"/>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Quad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GB" smtClean="0"/>
              <a:t>UK OFFICIAL</a:t>
            </a:r>
            <a:endParaRPr lang="en-GB" dirty="0"/>
          </a:p>
        </p:txBody>
      </p:sp>
      <p:sp>
        <p:nvSpPr>
          <p:cNvPr id="8" name="Content Placeholder 8"/>
          <p:cNvSpPr>
            <a:spLocks noGrp="1"/>
          </p:cNvSpPr>
          <p:nvPr>
            <p:ph sz="quarter" idx="11"/>
          </p:nvPr>
        </p:nvSpPr>
        <p:spPr>
          <a:xfrm>
            <a:off x="335360" y="1489547"/>
            <a:ext cx="5760640" cy="2160000"/>
          </a:xfrm>
          <a:noFill/>
          <a:ln w="9525">
            <a:noFill/>
            <a:miter lim="800000"/>
            <a:headEnd/>
            <a:tailEnd/>
          </a:ln>
        </p:spPr>
        <p:txBody>
          <a:bodyPr vert="horz" wrap="square" lIns="85278" tIns="42639" rIns="85278" bIns="42639" numCol="1" anchor="t" anchorCtr="0" compatLnSpc="1">
            <a:prstTxWarp prst="textNoShape">
              <a:avLst/>
            </a:prstTxWarp>
            <a:normAutofit/>
          </a:bodyPr>
          <a:lstStyle>
            <a:lvl1pPr>
              <a:defRPr lang="en-US" dirty="0" smtClean="0"/>
            </a:lvl1pPr>
            <a:lvl2pPr>
              <a:defRPr lang="en-US" dirty="0" smtClean="0"/>
            </a:lvl2pPr>
            <a:lvl3pPr>
              <a:defRPr lang="en-US" dirty="0" smtClean="0"/>
            </a:lvl3pPr>
            <a:lvl4pPr>
              <a:defRPr lang="en-US" dirty="0" smtClean="0"/>
            </a:lvl4pPr>
            <a:lvl5pPr>
              <a:defRPr lang="en-GB" dirty="0"/>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9" name="Content Placeholder 8"/>
          <p:cNvSpPr>
            <a:spLocks noGrp="1"/>
          </p:cNvSpPr>
          <p:nvPr>
            <p:ph sz="quarter" idx="12"/>
          </p:nvPr>
        </p:nvSpPr>
        <p:spPr>
          <a:xfrm>
            <a:off x="6098031" y="1489547"/>
            <a:ext cx="5760640" cy="2160000"/>
          </a:xfrm>
          <a:noFill/>
          <a:ln w="9525">
            <a:noFill/>
            <a:miter lim="800000"/>
            <a:headEnd/>
            <a:tailEnd/>
          </a:ln>
        </p:spPr>
        <p:txBody>
          <a:bodyPr vert="horz" wrap="square" lIns="85278" tIns="42639" rIns="85278" bIns="42639" numCol="1" anchor="t" anchorCtr="0" compatLnSpc="1">
            <a:prstTxWarp prst="textNoShape">
              <a:avLst/>
            </a:prstTxWarp>
            <a:normAutofit/>
          </a:bodyPr>
          <a:lstStyle>
            <a:lvl1pPr>
              <a:defRPr lang="en-US" dirty="0" smtClean="0"/>
            </a:lvl1pPr>
            <a:lvl2pPr>
              <a:defRPr lang="en-US" dirty="0" smtClean="0"/>
            </a:lvl2pPr>
            <a:lvl3pPr>
              <a:defRPr lang="en-US" dirty="0" smtClean="0"/>
            </a:lvl3pPr>
            <a:lvl4pPr>
              <a:defRPr lang="en-US" dirty="0" smtClean="0"/>
            </a:lvl4pPr>
            <a:lvl5pPr>
              <a:defRPr lang="en-GB" dirty="0"/>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10" name="Content Placeholder 8"/>
          <p:cNvSpPr>
            <a:spLocks noGrp="1"/>
          </p:cNvSpPr>
          <p:nvPr>
            <p:ph sz="quarter" idx="13"/>
          </p:nvPr>
        </p:nvSpPr>
        <p:spPr>
          <a:xfrm>
            <a:off x="6098031" y="3653611"/>
            <a:ext cx="5760640" cy="2160000"/>
          </a:xfrm>
          <a:noFill/>
          <a:ln w="9525">
            <a:noFill/>
            <a:miter lim="800000"/>
            <a:headEnd/>
            <a:tailEnd/>
          </a:ln>
        </p:spPr>
        <p:txBody>
          <a:bodyPr vert="horz" wrap="square" lIns="85278" tIns="42639" rIns="85278" bIns="42639" numCol="1" anchor="t" anchorCtr="0" compatLnSpc="1">
            <a:prstTxWarp prst="textNoShape">
              <a:avLst/>
            </a:prstTxWarp>
            <a:normAutofit/>
          </a:bodyPr>
          <a:lstStyle>
            <a:lvl1pPr>
              <a:defRPr lang="en-US" dirty="0" smtClean="0"/>
            </a:lvl1pPr>
            <a:lvl2pPr>
              <a:defRPr lang="en-US" dirty="0" smtClean="0"/>
            </a:lvl2pPr>
            <a:lvl3pPr>
              <a:defRPr lang="en-US" dirty="0" smtClean="0"/>
            </a:lvl3pPr>
            <a:lvl4pPr>
              <a:defRPr lang="en-US" dirty="0" smtClean="0"/>
            </a:lvl4pPr>
            <a:lvl5pPr>
              <a:defRPr lang="en-GB" dirty="0"/>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11" name="Content Placeholder 8"/>
          <p:cNvSpPr>
            <a:spLocks noGrp="1"/>
          </p:cNvSpPr>
          <p:nvPr>
            <p:ph sz="quarter" idx="14"/>
          </p:nvPr>
        </p:nvSpPr>
        <p:spPr>
          <a:xfrm>
            <a:off x="335360" y="3653611"/>
            <a:ext cx="5760640" cy="2160000"/>
          </a:xfrm>
          <a:noFill/>
          <a:ln w="9525">
            <a:noFill/>
            <a:miter lim="800000"/>
            <a:headEnd/>
            <a:tailEnd/>
          </a:ln>
        </p:spPr>
        <p:txBody>
          <a:bodyPr vert="horz" wrap="square" lIns="85278" tIns="42639" rIns="85278" bIns="42639" numCol="1" anchor="t" anchorCtr="0" compatLnSpc="1">
            <a:prstTxWarp prst="textNoShape">
              <a:avLst/>
            </a:prstTxWarp>
            <a:normAutofit/>
          </a:bodyPr>
          <a:lstStyle>
            <a:lvl1pPr>
              <a:defRPr lang="en-US" dirty="0" smtClean="0"/>
            </a:lvl1pPr>
            <a:lvl2pPr>
              <a:defRPr lang="en-US" dirty="0" smtClean="0"/>
            </a:lvl2pPr>
            <a:lvl3pPr>
              <a:defRPr lang="en-US" dirty="0" smtClean="0"/>
            </a:lvl3pPr>
            <a:lvl4pPr>
              <a:defRPr lang="en-US" dirty="0" smtClean="0"/>
            </a:lvl4pPr>
            <a:lvl5pPr>
              <a:defRPr lang="en-GB" dirty="0"/>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2" name="Title 1"/>
          <p:cNvSpPr>
            <a:spLocks noGrp="1"/>
          </p:cNvSpPr>
          <p:nvPr>
            <p:ph type="title"/>
          </p:nvPr>
        </p:nvSpPr>
        <p:spPr/>
        <p:txBody>
          <a:bodyPr/>
          <a:lstStyle/>
          <a:p>
            <a:r>
              <a:rPr lang="en-US" smtClean="0"/>
              <a:t>Click to edit Master title style</a:t>
            </a:r>
            <a:endParaRPr lang="en-GB" dirty="0"/>
          </a:p>
        </p:txBody>
      </p:sp>
      <p:sp>
        <p:nvSpPr>
          <p:cNvPr id="4" name="Slide Number Placeholder 3"/>
          <p:cNvSpPr>
            <a:spLocks noGrp="1"/>
          </p:cNvSpPr>
          <p:nvPr>
            <p:ph type="sldNum" sz="quarter" idx="15"/>
          </p:nvPr>
        </p:nvSpPr>
        <p:spPr/>
        <p:txBody>
          <a:bodyPr/>
          <a:lstStyle/>
          <a:p>
            <a:fld id="{41D5E06E-8463-49C0-8B6A-3B9E03BCC454}" type="slidenum">
              <a:rPr lang="en-GB" smtClean="0"/>
              <a:t>‹#›</a:t>
            </a:fld>
            <a:endParaRPr lang="en-GB"/>
          </a:p>
        </p:txBody>
      </p:sp>
    </p:spTree>
    <p:extLst>
      <p:ext uri="{BB962C8B-B14F-4D97-AF65-F5344CB8AC3E}">
        <p14:creationId xmlns:p14="http://schemas.microsoft.com/office/powerpoint/2010/main" val="1341530206"/>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Blank Page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GB" smtClean="0"/>
              <a:t>UK OFFICIAL</a:t>
            </a:r>
            <a:endParaRPr lang="en-GB" dirty="0"/>
          </a:p>
        </p:txBody>
      </p:sp>
      <p:sp>
        <p:nvSpPr>
          <p:cNvPr id="2" name="Title 1"/>
          <p:cNvSpPr>
            <a:spLocks noGrp="1"/>
          </p:cNvSpPr>
          <p:nvPr>
            <p:ph type="title"/>
          </p:nvPr>
        </p:nvSpPr>
        <p:spPr/>
        <p:txBody>
          <a:bodyPr/>
          <a:lstStyle/>
          <a:p>
            <a:r>
              <a:rPr lang="en-US" smtClean="0"/>
              <a:t>Click to edit Master title style</a:t>
            </a:r>
            <a:endParaRPr lang="en-GB"/>
          </a:p>
        </p:txBody>
      </p:sp>
      <p:sp>
        <p:nvSpPr>
          <p:cNvPr id="4" name="Slide Number Placeholder 3"/>
          <p:cNvSpPr>
            <a:spLocks noGrp="1"/>
          </p:cNvSpPr>
          <p:nvPr>
            <p:ph type="sldNum" sz="quarter" idx="11"/>
          </p:nvPr>
        </p:nvSpPr>
        <p:spPr/>
        <p:txBody>
          <a:bodyPr/>
          <a:lstStyle/>
          <a:p>
            <a:fld id="{41D5E06E-8463-49C0-8B6A-3B9E03BCC454}" type="slidenum">
              <a:rPr lang="en-GB" smtClean="0"/>
              <a:t>‹#›</a:t>
            </a:fld>
            <a:endParaRPr lang="en-GB"/>
          </a:p>
        </p:txBody>
      </p:sp>
    </p:spTree>
    <p:extLst>
      <p:ext uri="{BB962C8B-B14F-4D97-AF65-F5344CB8AC3E}">
        <p14:creationId xmlns:p14="http://schemas.microsoft.com/office/powerpoint/2010/main" val="196040764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e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6.xml"/><Relationship Id="rId13" Type="http://schemas.openxmlformats.org/officeDocument/2006/relationships/slideLayout" Target="../slideLayouts/slideLayout31.xml"/><Relationship Id="rId18" Type="http://schemas.openxmlformats.org/officeDocument/2006/relationships/theme" Target="../theme/theme2.xml"/><Relationship Id="rId3" Type="http://schemas.openxmlformats.org/officeDocument/2006/relationships/slideLayout" Target="../slideLayouts/slideLayout21.xml"/><Relationship Id="rId7" Type="http://schemas.openxmlformats.org/officeDocument/2006/relationships/slideLayout" Target="../slideLayouts/slideLayout25.xml"/><Relationship Id="rId12" Type="http://schemas.openxmlformats.org/officeDocument/2006/relationships/slideLayout" Target="../slideLayouts/slideLayout30.xml"/><Relationship Id="rId17" Type="http://schemas.openxmlformats.org/officeDocument/2006/relationships/slideLayout" Target="../slideLayouts/slideLayout35.xml"/><Relationship Id="rId2" Type="http://schemas.openxmlformats.org/officeDocument/2006/relationships/slideLayout" Target="../slideLayouts/slideLayout20.xml"/><Relationship Id="rId16" Type="http://schemas.openxmlformats.org/officeDocument/2006/relationships/slideLayout" Target="../slideLayouts/slideLayout34.xml"/><Relationship Id="rId1" Type="http://schemas.openxmlformats.org/officeDocument/2006/relationships/slideLayout" Target="../slideLayouts/slideLayout19.xml"/><Relationship Id="rId6" Type="http://schemas.openxmlformats.org/officeDocument/2006/relationships/slideLayout" Target="../slideLayouts/slideLayout24.xml"/><Relationship Id="rId11" Type="http://schemas.openxmlformats.org/officeDocument/2006/relationships/slideLayout" Target="../slideLayouts/slideLayout29.xml"/><Relationship Id="rId5" Type="http://schemas.openxmlformats.org/officeDocument/2006/relationships/slideLayout" Target="../slideLayouts/slideLayout23.xml"/><Relationship Id="rId15" Type="http://schemas.openxmlformats.org/officeDocument/2006/relationships/slideLayout" Target="../slideLayouts/slideLayout33.xml"/><Relationship Id="rId10" Type="http://schemas.openxmlformats.org/officeDocument/2006/relationships/slideLayout" Target="../slideLayouts/slideLayout28.xml"/><Relationship Id="rId19" Type="http://schemas.openxmlformats.org/officeDocument/2006/relationships/image" Target="../media/image1.emf"/><Relationship Id="rId4" Type="http://schemas.openxmlformats.org/officeDocument/2006/relationships/slideLayout" Target="../slideLayouts/slideLayout22.xml"/><Relationship Id="rId9" Type="http://schemas.openxmlformats.org/officeDocument/2006/relationships/slideLayout" Target="../slideLayouts/slideLayout27.xml"/><Relationship Id="rId14" Type="http://schemas.openxmlformats.org/officeDocument/2006/relationships/slideLayout" Target="../slideLayouts/slideLayout3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43.xml"/><Relationship Id="rId13" Type="http://schemas.openxmlformats.org/officeDocument/2006/relationships/theme" Target="../theme/theme3.xml"/><Relationship Id="rId3" Type="http://schemas.openxmlformats.org/officeDocument/2006/relationships/slideLayout" Target="../slideLayouts/slideLayout38.xml"/><Relationship Id="rId7" Type="http://schemas.openxmlformats.org/officeDocument/2006/relationships/slideLayout" Target="../slideLayouts/slideLayout42.xml"/><Relationship Id="rId12" Type="http://schemas.openxmlformats.org/officeDocument/2006/relationships/slideLayout" Target="../slideLayouts/slideLayout47.xml"/><Relationship Id="rId2" Type="http://schemas.openxmlformats.org/officeDocument/2006/relationships/slideLayout" Target="../slideLayouts/slideLayout37.xml"/><Relationship Id="rId1" Type="http://schemas.openxmlformats.org/officeDocument/2006/relationships/slideLayout" Target="../slideLayouts/slideLayout36.xml"/><Relationship Id="rId6" Type="http://schemas.openxmlformats.org/officeDocument/2006/relationships/slideLayout" Target="../slideLayouts/slideLayout41.xml"/><Relationship Id="rId11" Type="http://schemas.openxmlformats.org/officeDocument/2006/relationships/slideLayout" Target="../slideLayouts/slideLayout46.xml"/><Relationship Id="rId5" Type="http://schemas.openxmlformats.org/officeDocument/2006/relationships/slideLayout" Target="../slideLayouts/slideLayout40.xml"/><Relationship Id="rId10" Type="http://schemas.openxmlformats.org/officeDocument/2006/relationships/slideLayout" Target="../slideLayouts/slideLayout45.xml"/><Relationship Id="rId4" Type="http://schemas.openxmlformats.org/officeDocument/2006/relationships/slideLayout" Target="../slideLayouts/slideLayout39.xml"/><Relationship Id="rId9" Type="http://schemas.openxmlformats.org/officeDocument/2006/relationships/slideLayout" Target="../slideLayouts/slideLayout44.xml"/><Relationship Id="rId14" Type="http://schemas.openxmlformats.org/officeDocument/2006/relationships/image" Target="../media/image1.emf"/></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gray">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38201" y="1826688"/>
            <a:ext cx="10515600" cy="3810561"/>
          </a:xfrm>
          <a:prstGeom prst="rect">
            <a:avLst/>
          </a:prstGeom>
          <a:noFill/>
          <a:ln w="9525">
            <a:noFill/>
            <a:miter lim="800000"/>
            <a:headEnd/>
            <a:tailEnd/>
          </a:ln>
        </p:spPr>
        <p:txBody>
          <a:bodyPr vert="horz" wrap="square" lIns="85278" tIns="42639" rIns="85278" bIns="42639" numCol="1" anchor="t" anchorCtr="0" compatLnSpc="1">
            <a:prstTxWarp prst="textNoShape">
              <a:avLst/>
            </a:prstTxWarp>
            <a:normAutofit/>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5" name="Footer Placeholder 4" descr="Text Box containing the classification of the presentation" title="Classification"/>
          <p:cNvSpPr>
            <a:spLocks noGrp="1"/>
          </p:cNvSpPr>
          <p:nvPr>
            <p:ph type="ftr" sz="quarter" idx="3"/>
          </p:nvPr>
        </p:nvSpPr>
        <p:spPr>
          <a:xfrm>
            <a:off x="1871532" y="6135162"/>
            <a:ext cx="9971451" cy="366183"/>
          </a:xfrm>
          <a:prstGeom prst="rect">
            <a:avLst/>
          </a:prstGeom>
        </p:spPr>
        <p:txBody>
          <a:bodyPr vert="horz" wrap="square" lIns="91440" tIns="45720" rIns="36000" bIns="45720" rtlCol="0" anchor="ctr">
            <a:normAutofit/>
          </a:bodyPr>
          <a:lstStyle>
            <a:lvl1pPr algn="r">
              <a:defRPr sz="1600" b="1">
                <a:solidFill>
                  <a:schemeClr val="tx1">
                    <a:tint val="75000"/>
                  </a:schemeClr>
                </a:solidFill>
              </a:defRPr>
            </a:lvl1pPr>
          </a:lstStyle>
          <a:p>
            <a:r>
              <a:rPr lang="en-GB" smtClean="0"/>
              <a:t>UK OFFICIAL</a:t>
            </a:r>
            <a:endParaRPr lang="en-GB" dirty="0"/>
          </a:p>
        </p:txBody>
      </p:sp>
      <p:sp>
        <p:nvSpPr>
          <p:cNvPr id="9" name="Rectangle 8"/>
          <p:cNvSpPr/>
          <p:nvPr userDrawn="1"/>
        </p:nvSpPr>
        <p:spPr bwMode="hidden">
          <a:xfrm>
            <a:off x="0" y="-895"/>
            <a:ext cx="12192000" cy="1006900"/>
          </a:xfrm>
          <a:prstGeom prst="rect">
            <a:avLst/>
          </a:prstGeom>
          <a:solidFill>
            <a:srgbClr val="13022D"/>
          </a:solidFill>
          <a:ln>
            <a:noFill/>
          </a:ln>
        </p:spPr>
        <p:style>
          <a:lnRef idx="2">
            <a:schemeClr val="accent1">
              <a:shade val="50000"/>
            </a:schemeClr>
          </a:lnRef>
          <a:fillRef idx="1">
            <a:schemeClr val="accent1"/>
          </a:fillRef>
          <a:effectRef idx="0">
            <a:schemeClr val="accent1"/>
          </a:effectRef>
          <a:fontRef idx="minor">
            <a:schemeClr val="lt1"/>
          </a:fontRef>
        </p:style>
        <p:txBody>
          <a:bodyPr lIns="480000" rtlCol="0" anchor="ctr">
            <a:normAutofit/>
          </a:bodyPr>
          <a:lstStyle/>
          <a:p>
            <a:pPr algn="ctr"/>
            <a:endParaRPr lang="en-GB" sz="1700"/>
          </a:p>
        </p:txBody>
      </p:sp>
      <p:pic>
        <p:nvPicPr>
          <p:cNvPr id="10" name="Picture 3"/>
          <p:cNvPicPr>
            <a:picLocks noChangeArrowheads="1"/>
          </p:cNvPicPr>
          <p:nvPr userDrawn="1"/>
        </p:nvPicPr>
        <p:blipFill>
          <a:blip r:embed="rId20" cstate="print">
            <a:extLst>
              <a:ext uri="{28A0092B-C50C-407E-A947-70E740481C1C}">
                <a14:useLocalDpi xmlns:a14="http://schemas.microsoft.com/office/drawing/2010/main" val="0"/>
              </a:ext>
            </a:extLst>
          </a:blip>
          <a:srcRect/>
          <a:stretch>
            <a:fillRect/>
          </a:stretch>
        </p:blipFill>
        <p:spPr bwMode="black">
          <a:xfrm>
            <a:off x="9744408" y="328152"/>
            <a:ext cx="2117121" cy="3760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itle Placeholder 3"/>
          <p:cNvSpPr>
            <a:spLocks noGrp="1"/>
          </p:cNvSpPr>
          <p:nvPr userDrawn="1">
            <p:ph type="title"/>
          </p:nvPr>
        </p:nvSpPr>
        <p:spPr bwMode="black">
          <a:xfrm>
            <a:off x="48341" y="67381"/>
            <a:ext cx="9120000" cy="865343"/>
          </a:xfrm>
          <a:prstGeom prst="rect">
            <a:avLst/>
          </a:prstGeom>
          <a:ln>
            <a:noFill/>
          </a:ln>
        </p:spPr>
        <p:txBody>
          <a:bodyPr vert="horz" lIns="360000" tIns="45720" rIns="91440" bIns="45720" rtlCol="0" anchor="ctr">
            <a:normAutofit/>
          </a:bodyPr>
          <a:lstStyle/>
          <a:p>
            <a:r>
              <a:rPr lang="en-US" smtClean="0"/>
              <a:t>Click to edit Master title style</a:t>
            </a:r>
            <a:endParaRPr lang="en-GB" dirty="0"/>
          </a:p>
        </p:txBody>
      </p:sp>
      <p:sp>
        <p:nvSpPr>
          <p:cNvPr id="2" name="Slide Number Placeholder 1"/>
          <p:cNvSpPr>
            <a:spLocks noGrp="1"/>
          </p:cNvSpPr>
          <p:nvPr>
            <p:ph type="sldNum" sz="quarter" idx="4"/>
          </p:nvPr>
        </p:nvSpPr>
        <p:spPr>
          <a:xfrm>
            <a:off x="9095613" y="5833358"/>
            <a:ext cx="2743200" cy="282343"/>
          </a:xfrm>
          <a:prstGeom prst="rect">
            <a:avLst/>
          </a:prstGeom>
        </p:spPr>
        <p:txBody>
          <a:bodyPr vert="horz" lIns="91440" tIns="45720" rIns="91440" bIns="45720" rtlCol="0" anchor="ctr"/>
          <a:lstStyle>
            <a:lvl1pPr algn="r">
              <a:defRPr sz="1600">
                <a:solidFill>
                  <a:schemeClr val="tx1">
                    <a:tint val="75000"/>
                  </a:schemeClr>
                </a:solidFill>
              </a:defRPr>
            </a:lvl1pPr>
          </a:lstStyle>
          <a:p>
            <a:fld id="{41D5E06E-8463-49C0-8B6A-3B9E03BCC454}" type="slidenum">
              <a:rPr lang="en-GB" smtClean="0"/>
              <a:t>‹#›</a:t>
            </a:fld>
            <a:endParaRPr lang="en-GB"/>
          </a:p>
        </p:txBody>
      </p:sp>
    </p:spTree>
    <p:extLst>
      <p:ext uri="{BB962C8B-B14F-4D97-AF65-F5344CB8AC3E}">
        <p14:creationId xmlns:p14="http://schemas.microsoft.com/office/powerpoint/2010/main" val="306805021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6" r:id="rId15"/>
    <p:sldLayoutId id="2147483677" r:id="rId16"/>
    <p:sldLayoutId id="2147483697" r:id="rId17"/>
    <p:sldLayoutId id="2147483711" r:id="rId18"/>
  </p:sldLayoutIdLst>
  <p:timing>
    <p:tnLst>
      <p:par>
        <p:cTn id="1" dur="indefinite" restart="never" nodeType="tmRoot"/>
      </p:par>
    </p:tnLst>
  </p:timing>
  <p:hf sldNum="0" hdr="0"/>
  <p:txStyles>
    <p:titleStyle>
      <a:lvl1pPr algn="l" defTabSz="914377" rtl="0" eaLnBrk="1" latinLnBrk="0" hangingPunct="1">
        <a:lnSpc>
          <a:spcPct val="90000"/>
        </a:lnSpc>
        <a:spcBef>
          <a:spcPct val="0"/>
        </a:spcBef>
        <a:buNone/>
        <a:defRPr lang="en-GB" sz="2667" kern="1200" dirty="0">
          <a:solidFill>
            <a:schemeClr val="bg1"/>
          </a:solidFill>
          <a:latin typeface="Arial" panose="020B0604020202020204" pitchFamily="34" charset="0"/>
          <a:ea typeface="+mj-ea"/>
          <a:cs typeface="Arial" panose="020B0604020202020204" pitchFamily="34" charset="0"/>
        </a:defRPr>
      </a:lvl1pPr>
    </p:titleStyle>
    <p:bodyStyle>
      <a:lvl1pPr marL="228594" indent="-228594" algn="l" defTabSz="914377" rtl="0" eaLnBrk="1" latinLnBrk="0" hangingPunct="1">
        <a:lnSpc>
          <a:spcPct val="90000"/>
        </a:lnSpc>
        <a:spcBef>
          <a:spcPts val="1000"/>
        </a:spcBef>
        <a:buClr>
          <a:schemeClr val="accent1"/>
        </a:buClr>
        <a:buSzPct val="110000"/>
        <a:buFont typeface="Wingdings" panose="05000000000000000000" pitchFamily="2" charset="2"/>
        <a:buChar char="§"/>
        <a:defRPr lang="en-US" sz="2667" kern="1200" smtClean="0">
          <a:solidFill>
            <a:schemeClr val="tx1"/>
          </a:solidFill>
          <a:latin typeface="Arial" pitchFamily="34" charset="0"/>
          <a:ea typeface="+mn-ea"/>
          <a:cs typeface="Arial" pitchFamily="34" charset="0"/>
        </a:defRPr>
      </a:lvl1pPr>
      <a:lvl2pPr marL="712497" indent="-285744" algn="l" defTabSz="914377" rtl="0" eaLnBrk="1" latinLnBrk="0" hangingPunct="1">
        <a:lnSpc>
          <a:spcPct val="90000"/>
        </a:lnSpc>
        <a:spcBef>
          <a:spcPts val="500"/>
        </a:spcBef>
        <a:buClr>
          <a:schemeClr val="accent1"/>
        </a:buClr>
        <a:buSzPct val="110000"/>
        <a:buFont typeface="Arial" panose="020B0604020202020204" pitchFamily="34" charset="0"/>
        <a:buChar char="–"/>
        <a:defRPr lang="en-US" sz="2400" kern="1200" smtClean="0">
          <a:solidFill>
            <a:schemeClr val="tx1"/>
          </a:solidFill>
          <a:latin typeface="Arial" pitchFamily="34" charset="0"/>
          <a:ea typeface="+mn-ea"/>
          <a:cs typeface="Arial" pitchFamily="34" charset="0"/>
        </a:defRPr>
      </a:lvl2pPr>
      <a:lvl3pPr marL="1142971" indent="-228594" algn="l" defTabSz="914377" rtl="0" eaLnBrk="1" latinLnBrk="0" hangingPunct="1">
        <a:lnSpc>
          <a:spcPct val="90000"/>
        </a:lnSpc>
        <a:spcBef>
          <a:spcPts val="500"/>
        </a:spcBef>
        <a:buClr>
          <a:schemeClr val="accent1"/>
        </a:buClr>
        <a:buSzPct val="110000"/>
        <a:buFont typeface="Arial" panose="020B0604020202020204" pitchFamily="34" charset="0"/>
        <a:buChar char="•"/>
        <a:defRPr lang="en-US" sz="2400" kern="1200" smtClean="0">
          <a:solidFill>
            <a:schemeClr val="tx1"/>
          </a:solidFill>
          <a:latin typeface="Arial" pitchFamily="34" charset="0"/>
          <a:ea typeface="+mn-ea"/>
          <a:cs typeface="Arial" pitchFamily="34" charset="0"/>
        </a:defRPr>
      </a:lvl3pPr>
      <a:lvl4pPr marL="1600160" indent="-228594" algn="l" defTabSz="914377" rtl="0" eaLnBrk="1" latinLnBrk="0" hangingPunct="1">
        <a:lnSpc>
          <a:spcPct val="90000"/>
        </a:lnSpc>
        <a:spcBef>
          <a:spcPts val="500"/>
        </a:spcBef>
        <a:buClr>
          <a:schemeClr val="accent1"/>
        </a:buClr>
        <a:buSzPct val="110000"/>
        <a:buFont typeface="Arial" panose="020B0604020202020204" pitchFamily="34" charset="0"/>
        <a:buChar char="–"/>
        <a:defRPr lang="en-US" sz="1867" kern="1200" smtClean="0">
          <a:solidFill>
            <a:schemeClr val="tx1"/>
          </a:solidFill>
          <a:latin typeface="Arial" pitchFamily="34" charset="0"/>
          <a:ea typeface="+mn-ea"/>
          <a:cs typeface="Arial" pitchFamily="34" charset="0"/>
        </a:defRPr>
      </a:lvl4pPr>
      <a:lvl5pPr marL="2057349" indent="-228594" algn="l" defTabSz="914377" rtl="0" eaLnBrk="1" latinLnBrk="0" hangingPunct="1">
        <a:lnSpc>
          <a:spcPct val="90000"/>
        </a:lnSpc>
        <a:spcBef>
          <a:spcPts val="500"/>
        </a:spcBef>
        <a:buClr>
          <a:schemeClr val="accent1"/>
        </a:buClr>
        <a:buSzPct val="110000"/>
        <a:buFont typeface="Arial" panose="020B0604020202020204" pitchFamily="34" charset="0"/>
        <a:buChar char="»"/>
        <a:defRPr lang="en-GB" sz="1467" kern="1200">
          <a:solidFill>
            <a:schemeClr val="tx1"/>
          </a:solidFill>
          <a:latin typeface="Arial" pitchFamily="34" charset="0"/>
          <a:ea typeface="+mn-ea"/>
          <a:cs typeface="Arial" pitchFamily="34" charset="0"/>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bwMode="gray">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38201" y="1826689"/>
            <a:ext cx="10515600" cy="3810561"/>
          </a:xfrm>
          <a:prstGeom prst="rect">
            <a:avLst/>
          </a:prstGeom>
          <a:noFill/>
          <a:ln w="9525">
            <a:noFill/>
            <a:miter lim="800000"/>
            <a:headEnd/>
            <a:tailEnd/>
          </a:ln>
        </p:spPr>
        <p:txBody>
          <a:bodyPr vert="horz" wrap="square" lIns="85278" tIns="42639" rIns="85278" bIns="42639" numCol="1" anchor="t" anchorCtr="0" compatLnSpc="1">
            <a:prstTxWarp prst="textNoShape">
              <a:avLst/>
            </a:prstTxWarp>
            <a:normAutofit/>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5" name="Footer Placeholder 4" descr="Text Box containing the classification of the presentation" title="Classification"/>
          <p:cNvSpPr>
            <a:spLocks noGrp="1"/>
          </p:cNvSpPr>
          <p:nvPr>
            <p:ph type="ftr" sz="quarter" idx="3"/>
          </p:nvPr>
        </p:nvSpPr>
        <p:spPr>
          <a:xfrm>
            <a:off x="1871533" y="6135163"/>
            <a:ext cx="9971451" cy="366183"/>
          </a:xfrm>
          <a:prstGeom prst="rect">
            <a:avLst/>
          </a:prstGeom>
        </p:spPr>
        <p:txBody>
          <a:bodyPr vert="horz" wrap="square" lIns="91440" tIns="45720" rIns="36000" bIns="45720" rtlCol="0" anchor="ctr">
            <a:normAutofit/>
          </a:bodyPr>
          <a:lstStyle>
            <a:lvl1pPr algn="r">
              <a:defRPr sz="1600" b="1">
                <a:solidFill>
                  <a:schemeClr val="tx1">
                    <a:tint val="75000"/>
                  </a:schemeClr>
                </a:solidFill>
              </a:defRPr>
            </a:lvl1pPr>
          </a:lstStyle>
          <a:p>
            <a:r>
              <a:rPr lang="en-GB" smtClean="0"/>
              <a:t>UK OFFICIAL</a:t>
            </a:r>
            <a:endParaRPr lang="en-GB" dirty="0"/>
          </a:p>
        </p:txBody>
      </p:sp>
      <p:sp>
        <p:nvSpPr>
          <p:cNvPr id="9" name="Rectangle 8"/>
          <p:cNvSpPr/>
          <p:nvPr userDrawn="1"/>
        </p:nvSpPr>
        <p:spPr bwMode="hidden">
          <a:xfrm>
            <a:off x="0" y="-894"/>
            <a:ext cx="12192000" cy="1006900"/>
          </a:xfrm>
          <a:prstGeom prst="rect">
            <a:avLst/>
          </a:prstGeom>
          <a:solidFill>
            <a:srgbClr val="13022D"/>
          </a:solidFill>
          <a:ln>
            <a:noFill/>
          </a:ln>
        </p:spPr>
        <p:style>
          <a:lnRef idx="2">
            <a:schemeClr val="accent1">
              <a:shade val="50000"/>
            </a:schemeClr>
          </a:lnRef>
          <a:fillRef idx="1">
            <a:schemeClr val="accent1"/>
          </a:fillRef>
          <a:effectRef idx="0">
            <a:schemeClr val="accent1"/>
          </a:effectRef>
          <a:fontRef idx="minor">
            <a:schemeClr val="lt1"/>
          </a:fontRef>
        </p:style>
        <p:txBody>
          <a:bodyPr lIns="480000" rtlCol="0" anchor="ctr">
            <a:normAutofit/>
          </a:bodyPr>
          <a:lstStyle/>
          <a:p>
            <a:pPr algn="ctr"/>
            <a:endParaRPr lang="en-GB" sz="1700"/>
          </a:p>
        </p:txBody>
      </p:sp>
      <p:pic>
        <p:nvPicPr>
          <p:cNvPr id="10" name="Picture 3"/>
          <p:cNvPicPr>
            <a:picLocks noChangeArrowheads="1"/>
          </p:cNvPicPr>
          <p:nvPr userDrawn="1"/>
        </p:nvPicPr>
        <p:blipFill>
          <a:blip r:embed="rId19" cstate="print">
            <a:extLst>
              <a:ext uri="{28A0092B-C50C-407E-A947-70E740481C1C}">
                <a14:useLocalDpi xmlns:a14="http://schemas.microsoft.com/office/drawing/2010/main" val="0"/>
              </a:ext>
            </a:extLst>
          </a:blip>
          <a:srcRect/>
          <a:stretch>
            <a:fillRect/>
          </a:stretch>
        </p:blipFill>
        <p:spPr bwMode="black">
          <a:xfrm>
            <a:off x="9744409" y="328153"/>
            <a:ext cx="2117121" cy="3760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itle Placeholder 3"/>
          <p:cNvSpPr>
            <a:spLocks noGrp="1"/>
          </p:cNvSpPr>
          <p:nvPr userDrawn="1">
            <p:ph type="title"/>
          </p:nvPr>
        </p:nvSpPr>
        <p:spPr bwMode="black">
          <a:xfrm>
            <a:off x="48341" y="67382"/>
            <a:ext cx="9120000" cy="865343"/>
          </a:xfrm>
          <a:prstGeom prst="rect">
            <a:avLst/>
          </a:prstGeom>
          <a:ln>
            <a:noFill/>
          </a:ln>
        </p:spPr>
        <p:txBody>
          <a:bodyPr vert="horz" lIns="360000" tIns="45720" rIns="91440" bIns="45720" rtlCol="0" anchor="ctr">
            <a:normAutofit/>
          </a:bodyPr>
          <a:lstStyle/>
          <a:p>
            <a:r>
              <a:rPr lang="en-US" smtClean="0"/>
              <a:t>Click to edit Master title style</a:t>
            </a:r>
            <a:endParaRPr lang="en-GB" dirty="0"/>
          </a:p>
        </p:txBody>
      </p:sp>
      <p:sp>
        <p:nvSpPr>
          <p:cNvPr id="2" name="Slide Number Placeholder 1"/>
          <p:cNvSpPr>
            <a:spLocks noGrp="1"/>
          </p:cNvSpPr>
          <p:nvPr>
            <p:ph type="sldNum" sz="quarter" idx="4"/>
          </p:nvPr>
        </p:nvSpPr>
        <p:spPr>
          <a:xfrm>
            <a:off x="9095613" y="5833359"/>
            <a:ext cx="2743200" cy="282343"/>
          </a:xfrm>
          <a:prstGeom prst="rect">
            <a:avLst/>
          </a:prstGeom>
        </p:spPr>
        <p:txBody>
          <a:bodyPr vert="horz" lIns="91440" tIns="45720" rIns="91440" bIns="45720" rtlCol="0" anchor="ctr"/>
          <a:lstStyle>
            <a:lvl1pPr algn="r">
              <a:defRPr sz="1600">
                <a:solidFill>
                  <a:schemeClr val="tx1">
                    <a:tint val="75000"/>
                  </a:schemeClr>
                </a:solidFill>
              </a:defRPr>
            </a:lvl1pPr>
          </a:lstStyle>
          <a:p>
            <a:fld id="{41D5E06E-8463-49C0-8B6A-3B9E03BCC454}" type="slidenum">
              <a:rPr lang="en-GB" smtClean="0"/>
              <a:t>‹#›</a:t>
            </a:fld>
            <a:endParaRPr lang="en-GB"/>
          </a:p>
        </p:txBody>
      </p:sp>
    </p:spTree>
    <p:extLst>
      <p:ext uri="{BB962C8B-B14F-4D97-AF65-F5344CB8AC3E}">
        <p14:creationId xmlns:p14="http://schemas.microsoft.com/office/powerpoint/2010/main" val="3789668682"/>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Lst>
  <p:timing>
    <p:tnLst>
      <p:par>
        <p:cTn id="1" dur="indefinite" restart="never" nodeType="tmRoot"/>
      </p:par>
    </p:tnLst>
  </p:timing>
  <p:hf sldNum="0" hdr="0"/>
  <p:txStyles>
    <p:titleStyle>
      <a:lvl1pPr algn="l" defTabSz="914354" rtl="0" eaLnBrk="1" latinLnBrk="0" hangingPunct="1">
        <a:lnSpc>
          <a:spcPct val="90000"/>
        </a:lnSpc>
        <a:spcBef>
          <a:spcPct val="0"/>
        </a:spcBef>
        <a:buNone/>
        <a:defRPr lang="en-GB" sz="2667" kern="1200" dirty="0">
          <a:solidFill>
            <a:schemeClr val="bg1"/>
          </a:solidFill>
          <a:latin typeface="Arial" panose="020B0604020202020204" pitchFamily="34" charset="0"/>
          <a:ea typeface="+mj-ea"/>
          <a:cs typeface="Arial" panose="020B0604020202020204" pitchFamily="34" charset="0"/>
        </a:defRPr>
      </a:lvl1pPr>
    </p:titleStyle>
    <p:bodyStyle>
      <a:lvl1pPr marL="228589" indent="-228589" algn="l" defTabSz="914354" rtl="0" eaLnBrk="1" latinLnBrk="0" hangingPunct="1">
        <a:lnSpc>
          <a:spcPct val="90000"/>
        </a:lnSpc>
        <a:spcBef>
          <a:spcPts val="1000"/>
        </a:spcBef>
        <a:buClr>
          <a:schemeClr val="accent1"/>
        </a:buClr>
        <a:buSzPct val="110000"/>
        <a:buFont typeface="Wingdings" panose="05000000000000000000" pitchFamily="2" charset="2"/>
        <a:buChar char="§"/>
        <a:defRPr lang="en-US" sz="2667" kern="1200" smtClean="0">
          <a:solidFill>
            <a:schemeClr val="tx1"/>
          </a:solidFill>
          <a:latin typeface="Arial" pitchFamily="34" charset="0"/>
          <a:ea typeface="+mn-ea"/>
          <a:cs typeface="Arial" pitchFamily="34" charset="0"/>
        </a:defRPr>
      </a:lvl1pPr>
      <a:lvl2pPr marL="712480" indent="-285737" algn="l" defTabSz="914354" rtl="0" eaLnBrk="1" latinLnBrk="0" hangingPunct="1">
        <a:lnSpc>
          <a:spcPct val="90000"/>
        </a:lnSpc>
        <a:spcBef>
          <a:spcPts val="500"/>
        </a:spcBef>
        <a:buClr>
          <a:schemeClr val="accent1"/>
        </a:buClr>
        <a:buSzPct val="110000"/>
        <a:buFont typeface="Arial" panose="020B0604020202020204" pitchFamily="34" charset="0"/>
        <a:buChar char="–"/>
        <a:defRPr lang="en-US" sz="2400" kern="1200" smtClean="0">
          <a:solidFill>
            <a:schemeClr val="tx1"/>
          </a:solidFill>
          <a:latin typeface="Arial" pitchFamily="34" charset="0"/>
          <a:ea typeface="+mn-ea"/>
          <a:cs typeface="Arial" pitchFamily="34" charset="0"/>
        </a:defRPr>
      </a:lvl2pPr>
      <a:lvl3pPr marL="1142942" indent="-228589" algn="l" defTabSz="914354" rtl="0" eaLnBrk="1" latinLnBrk="0" hangingPunct="1">
        <a:lnSpc>
          <a:spcPct val="90000"/>
        </a:lnSpc>
        <a:spcBef>
          <a:spcPts val="500"/>
        </a:spcBef>
        <a:buClr>
          <a:schemeClr val="accent1"/>
        </a:buClr>
        <a:buSzPct val="110000"/>
        <a:buFont typeface="Arial" panose="020B0604020202020204" pitchFamily="34" charset="0"/>
        <a:buChar char="•"/>
        <a:defRPr lang="en-US" sz="2400" kern="1200" smtClean="0">
          <a:solidFill>
            <a:schemeClr val="tx1"/>
          </a:solidFill>
          <a:latin typeface="Arial" pitchFamily="34" charset="0"/>
          <a:ea typeface="+mn-ea"/>
          <a:cs typeface="Arial" pitchFamily="34" charset="0"/>
        </a:defRPr>
      </a:lvl3pPr>
      <a:lvl4pPr marL="1600120" indent="-228589" algn="l" defTabSz="914354" rtl="0" eaLnBrk="1" latinLnBrk="0" hangingPunct="1">
        <a:lnSpc>
          <a:spcPct val="90000"/>
        </a:lnSpc>
        <a:spcBef>
          <a:spcPts val="500"/>
        </a:spcBef>
        <a:buClr>
          <a:schemeClr val="accent1"/>
        </a:buClr>
        <a:buSzPct val="110000"/>
        <a:buFont typeface="Arial" panose="020B0604020202020204" pitchFamily="34" charset="0"/>
        <a:buChar char="–"/>
        <a:defRPr lang="en-US" sz="1867" kern="1200" smtClean="0">
          <a:solidFill>
            <a:schemeClr val="tx1"/>
          </a:solidFill>
          <a:latin typeface="Arial" pitchFamily="34" charset="0"/>
          <a:ea typeface="+mn-ea"/>
          <a:cs typeface="Arial" pitchFamily="34" charset="0"/>
        </a:defRPr>
      </a:lvl4pPr>
      <a:lvl5pPr marL="2057298" indent="-228589" algn="l" defTabSz="914354" rtl="0" eaLnBrk="1" latinLnBrk="0" hangingPunct="1">
        <a:lnSpc>
          <a:spcPct val="90000"/>
        </a:lnSpc>
        <a:spcBef>
          <a:spcPts val="500"/>
        </a:spcBef>
        <a:buClr>
          <a:schemeClr val="accent1"/>
        </a:buClr>
        <a:buSzPct val="110000"/>
        <a:buFont typeface="Arial" panose="020B0604020202020204" pitchFamily="34" charset="0"/>
        <a:buChar char="»"/>
        <a:defRPr lang="en-GB" sz="1467" kern="1200">
          <a:solidFill>
            <a:schemeClr val="tx1"/>
          </a:solidFill>
          <a:latin typeface="Arial" pitchFamily="34" charset="0"/>
          <a:ea typeface="+mn-ea"/>
          <a:cs typeface="Arial" pitchFamily="34" charset="0"/>
        </a:defRPr>
      </a:lvl5pPr>
      <a:lvl6pPr marL="2514474"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652"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829"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006"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54" rtl="0" eaLnBrk="1" latinLnBrk="0" hangingPunct="1">
        <a:defRPr sz="1800" kern="1200">
          <a:solidFill>
            <a:schemeClr val="tx1"/>
          </a:solidFill>
          <a:latin typeface="+mn-lt"/>
          <a:ea typeface="+mn-ea"/>
          <a:cs typeface="+mn-cs"/>
        </a:defRPr>
      </a:lvl1pPr>
      <a:lvl2pPr marL="457178" algn="l" defTabSz="914354" rtl="0" eaLnBrk="1" latinLnBrk="0" hangingPunct="1">
        <a:defRPr sz="1800" kern="1200">
          <a:solidFill>
            <a:schemeClr val="tx1"/>
          </a:solidFill>
          <a:latin typeface="+mn-lt"/>
          <a:ea typeface="+mn-ea"/>
          <a:cs typeface="+mn-cs"/>
        </a:defRPr>
      </a:lvl2pPr>
      <a:lvl3pPr marL="914354" algn="l" defTabSz="914354" rtl="0" eaLnBrk="1" latinLnBrk="0" hangingPunct="1">
        <a:defRPr sz="1800" kern="1200">
          <a:solidFill>
            <a:schemeClr val="tx1"/>
          </a:solidFill>
          <a:latin typeface="+mn-lt"/>
          <a:ea typeface="+mn-ea"/>
          <a:cs typeface="+mn-cs"/>
        </a:defRPr>
      </a:lvl3pPr>
      <a:lvl4pPr marL="1371532" algn="l" defTabSz="914354" rtl="0" eaLnBrk="1" latinLnBrk="0" hangingPunct="1">
        <a:defRPr sz="1800" kern="1200">
          <a:solidFill>
            <a:schemeClr val="tx1"/>
          </a:solidFill>
          <a:latin typeface="+mn-lt"/>
          <a:ea typeface="+mn-ea"/>
          <a:cs typeface="+mn-cs"/>
        </a:defRPr>
      </a:lvl4pPr>
      <a:lvl5pPr marL="1828709" algn="l" defTabSz="914354" rtl="0" eaLnBrk="1" latinLnBrk="0" hangingPunct="1">
        <a:defRPr sz="1800" kern="1200">
          <a:solidFill>
            <a:schemeClr val="tx1"/>
          </a:solidFill>
          <a:latin typeface="+mn-lt"/>
          <a:ea typeface="+mn-ea"/>
          <a:cs typeface="+mn-cs"/>
        </a:defRPr>
      </a:lvl5pPr>
      <a:lvl6pPr marL="2285886" algn="l" defTabSz="914354" rtl="0" eaLnBrk="1" latinLnBrk="0" hangingPunct="1">
        <a:defRPr sz="1800" kern="1200">
          <a:solidFill>
            <a:schemeClr val="tx1"/>
          </a:solidFill>
          <a:latin typeface="+mn-lt"/>
          <a:ea typeface="+mn-ea"/>
          <a:cs typeface="+mn-cs"/>
        </a:defRPr>
      </a:lvl6pPr>
      <a:lvl7pPr marL="2743062" algn="l" defTabSz="914354" rtl="0" eaLnBrk="1" latinLnBrk="0" hangingPunct="1">
        <a:defRPr sz="1800" kern="1200">
          <a:solidFill>
            <a:schemeClr val="tx1"/>
          </a:solidFill>
          <a:latin typeface="+mn-lt"/>
          <a:ea typeface="+mn-ea"/>
          <a:cs typeface="+mn-cs"/>
        </a:defRPr>
      </a:lvl7pPr>
      <a:lvl8pPr marL="3200240" algn="l" defTabSz="914354" rtl="0" eaLnBrk="1" latinLnBrk="0" hangingPunct="1">
        <a:defRPr sz="1800" kern="1200">
          <a:solidFill>
            <a:schemeClr val="tx1"/>
          </a:solidFill>
          <a:latin typeface="+mn-lt"/>
          <a:ea typeface="+mn-ea"/>
          <a:cs typeface="+mn-cs"/>
        </a:defRPr>
      </a:lvl8pPr>
      <a:lvl9pPr marL="3657418" algn="l" defTabSz="914354"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bwMode="gray">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38201" y="1826688"/>
            <a:ext cx="10515600" cy="3810561"/>
          </a:xfrm>
          <a:prstGeom prst="rect">
            <a:avLst/>
          </a:prstGeom>
          <a:noFill/>
          <a:ln w="9525">
            <a:noFill/>
            <a:miter lim="800000"/>
            <a:headEnd/>
            <a:tailEnd/>
          </a:ln>
        </p:spPr>
        <p:txBody>
          <a:bodyPr vert="horz" wrap="square" lIns="85278" tIns="42639" rIns="85278" bIns="42639" numCol="1" anchor="t" anchorCtr="0" compatLnSpc="1">
            <a:prstTxWarp prst="textNoShape">
              <a:avLst/>
            </a:prstTxWarp>
            <a:normAutofit/>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5" name="Footer Placeholder 4" descr="Text Box containing the classification of the presentation" title="Classification"/>
          <p:cNvSpPr>
            <a:spLocks noGrp="1"/>
          </p:cNvSpPr>
          <p:nvPr>
            <p:ph type="ftr" sz="quarter" idx="3"/>
          </p:nvPr>
        </p:nvSpPr>
        <p:spPr>
          <a:xfrm>
            <a:off x="1871532" y="6135162"/>
            <a:ext cx="9971451" cy="366183"/>
          </a:xfrm>
          <a:prstGeom prst="rect">
            <a:avLst/>
          </a:prstGeom>
        </p:spPr>
        <p:txBody>
          <a:bodyPr vert="horz" wrap="square" lIns="91440" tIns="45720" rIns="36000" bIns="45720" rtlCol="0" anchor="ctr">
            <a:normAutofit/>
          </a:bodyPr>
          <a:lstStyle>
            <a:lvl1pPr algn="r">
              <a:defRPr sz="1600" b="1">
                <a:solidFill>
                  <a:schemeClr val="tx1">
                    <a:tint val="75000"/>
                  </a:schemeClr>
                </a:solidFill>
              </a:defRPr>
            </a:lvl1pPr>
          </a:lstStyle>
          <a:p>
            <a:r>
              <a:rPr lang="en-GB" smtClean="0"/>
              <a:t>UK OFFICIAL SENSITIVE</a:t>
            </a:r>
            <a:endParaRPr lang="en-GB" dirty="0"/>
          </a:p>
        </p:txBody>
      </p:sp>
      <p:sp>
        <p:nvSpPr>
          <p:cNvPr id="9" name="Rectangle 8"/>
          <p:cNvSpPr/>
          <p:nvPr userDrawn="1"/>
        </p:nvSpPr>
        <p:spPr bwMode="hidden">
          <a:xfrm>
            <a:off x="0" y="-895"/>
            <a:ext cx="12192000" cy="1006900"/>
          </a:xfrm>
          <a:prstGeom prst="rect">
            <a:avLst/>
          </a:prstGeom>
          <a:solidFill>
            <a:srgbClr val="13022D"/>
          </a:solidFill>
          <a:ln>
            <a:noFill/>
          </a:ln>
        </p:spPr>
        <p:style>
          <a:lnRef idx="2">
            <a:schemeClr val="accent1">
              <a:shade val="50000"/>
            </a:schemeClr>
          </a:lnRef>
          <a:fillRef idx="1">
            <a:schemeClr val="accent1"/>
          </a:fillRef>
          <a:effectRef idx="0">
            <a:schemeClr val="accent1"/>
          </a:effectRef>
          <a:fontRef idx="minor">
            <a:schemeClr val="lt1"/>
          </a:fontRef>
        </p:style>
        <p:txBody>
          <a:bodyPr lIns="480000" rtlCol="0" anchor="ctr">
            <a:normAutofit/>
          </a:bodyPr>
          <a:lstStyle/>
          <a:p>
            <a:pPr algn="ctr"/>
            <a:endParaRPr lang="en-GB" sz="1700"/>
          </a:p>
        </p:txBody>
      </p:sp>
      <p:pic>
        <p:nvPicPr>
          <p:cNvPr id="10" name="Picture 3"/>
          <p:cNvPicPr>
            <a:picLocks noChangeArrowheads="1"/>
          </p:cNvPicPr>
          <p:nvPr userDrawn="1"/>
        </p:nvPicPr>
        <p:blipFill>
          <a:blip r:embed="rId14" cstate="print">
            <a:extLst>
              <a:ext uri="{28A0092B-C50C-407E-A947-70E740481C1C}">
                <a14:useLocalDpi xmlns:a14="http://schemas.microsoft.com/office/drawing/2010/main" val="0"/>
              </a:ext>
            </a:extLst>
          </a:blip>
          <a:srcRect/>
          <a:stretch>
            <a:fillRect/>
          </a:stretch>
        </p:blipFill>
        <p:spPr bwMode="black">
          <a:xfrm>
            <a:off x="9744408" y="328152"/>
            <a:ext cx="2117121" cy="3760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itle Placeholder 3"/>
          <p:cNvSpPr>
            <a:spLocks noGrp="1"/>
          </p:cNvSpPr>
          <p:nvPr userDrawn="1">
            <p:ph type="title"/>
          </p:nvPr>
        </p:nvSpPr>
        <p:spPr bwMode="black">
          <a:xfrm>
            <a:off x="48341" y="67381"/>
            <a:ext cx="9120000" cy="865343"/>
          </a:xfrm>
          <a:prstGeom prst="rect">
            <a:avLst/>
          </a:prstGeom>
          <a:ln>
            <a:noFill/>
          </a:ln>
        </p:spPr>
        <p:txBody>
          <a:bodyPr vert="horz" lIns="360000" tIns="45720" rIns="91440" bIns="45720" rtlCol="0" anchor="ctr">
            <a:normAutofit/>
          </a:bodyPr>
          <a:lstStyle/>
          <a:p>
            <a:r>
              <a:rPr lang="en-US" smtClean="0"/>
              <a:t>Click to edit Master title style</a:t>
            </a:r>
            <a:endParaRPr lang="en-GB" dirty="0"/>
          </a:p>
        </p:txBody>
      </p:sp>
      <p:sp>
        <p:nvSpPr>
          <p:cNvPr id="2" name="Slide Number Placeholder 1"/>
          <p:cNvSpPr>
            <a:spLocks noGrp="1"/>
          </p:cNvSpPr>
          <p:nvPr>
            <p:ph type="sldNum" sz="quarter" idx="4"/>
          </p:nvPr>
        </p:nvSpPr>
        <p:spPr>
          <a:xfrm>
            <a:off x="9095613" y="5833358"/>
            <a:ext cx="2743200" cy="282343"/>
          </a:xfrm>
          <a:prstGeom prst="rect">
            <a:avLst/>
          </a:prstGeom>
        </p:spPr>
        <p:txBody>
          <a:bodyPr vert="horz" lIns="91440" tIns="45720" rIns="91440" bIns="45720" rtlCol="0" anchor="ctr"/>
          <a:lstStyle>
            <a:lvl1pPr algn="r">
              <a:defRPr sz="1600">
                <a:solidFill>
                  <a:schemeClr val="tx1">
                    <a:tint val="75000"/>
                  </a:schemeClr>
                </a:solidFill>
              </a:defRPr>
            </a:lvl1pPr>
          </a:lstStyle>
          <a:p>
            <a:fld id="{41D5E06E-8463-49C0-8B6A-3B9E03BCC454}" type="slidenum">
              <a:rPr lang="en-GB" smtClean="0"/>
              <a:t>‹#›</a:t>
            </a:fld>
            <a:endParaRPr lang="en-GB"/>
          </a:p>
        </p:txBody>
      </p:sp>
    </p:spTree>
    <p:extLst>
      <p:ext uri="{BB962C8B-B14F-4D97-AF65-F5344CB8AC3E}">
        <p14:creationId xmlns:p14="http://schemas.microsoft.com/office/powerpoint/2010/main" val="1967757637"/>
      </p:ext>
    </p:extLst>
  </p:cSld>
  <p:clrMap bg1="lt1" tx1="dk1" bg2="lt2" tx2="dk2" accent1="accent1" accent2="accent2" accent3="accent3" accent4="accent4" accent5="accent5" accent6="accent6" hlink="hlink" folHlink="folHlink"/>
  <p:sldLayoutIdLst>
    <p:sldLayoutId id="2147483699" r:id="rId1"/>
    <p:sldLayoutId id="2147483700" r:id="rId2"/>
    <p:sldLayoutId id="2147483701" r:id="rId3"/>
    <p:sldLayoutId id="2147483702" r:id="rId4"/>
    <p:sldLayoutId id="2147483703" r:id="rId5"/>
    <p:sldLayoutId id="2147483704" r:id="rId6"/>
    <p:sldLayoutId id="2147483705" r:id="rId7"/>
    <p:sldLayoutId id="2147483706" r:id="rId8"/>
    <p:sldLayoutId id="2147483707" r:id="rId9"/>
    <p:sldLayoutId id="2147483708" r:id="rId10"/>
    <p:sldLayoutId id="2147483709" r:id="rId11"/>
    <p:sldLayoutId id="2147483710" r:id="rId12"/>
  </p:sldLayoutIdLst>
  <p:timing>
    <p:tnLst>
      <p:par>
        <p:cTn id="1" dur="indefinite" restart="never" nodeType="tmRoot"/>
      </p:par>
    </p:tnLst>
  </p:timing>
  <p:hf hdr="0"/>
  <p:txStyles>
    <p:titleStyle>
      <a:lvl1pPr algn="l" defTabSz="914377" rtl="0" eaLnBrk="1" latinLnBrk="0" hangingPunct="1">
        <a:lnSpc>
          <a:spcPct val="90000"/>
        </a:lnSpc>
        <a:spcBef>
          <a:spcPct val="0"/>
        </a:spcBef>
        <a:buNone/>
        <a:defRPr lang="en-GB" sz="2667" kern="1200" dirty="0">
          <a:solidFill>
            <a:schemeClr val="bg1"/>
          </a:solidFill>
          <a:latin typeface="Arial" panose="020B0604020202020204" pitchFamily="34" charset="0"/>
          <a:ea typeface="+mj-ea"/>
          <a:cs typeface="Arial" panose="020B0604020202020204" pitchFamily="34" charset="0"/>
        </a:defRPr>
      </a:lvl1pPr>
    </p:titleStyle>
    <p:bodyStyle>
      <a:lvl1pPr marL="228594" indent="-228594" algn="l" defTabSz="914377" rtl="0" eaLnBrk="1" latinLnBrk="0" hangingPunct="1">
        <a:lnSpc>
          <a:spcPct val="90000"/>
        </a:lnSpc>
        <a:spcBef>
          <a:spcPts val="1000"/>
        </a:spcBef>
        <a:buClr>
          <a:schemeClr val="accent1"/>
        </a:buClr>
        <a:buSzPct val="110000"/>
        <a:buFont typeface="Wingdings" panose="05000000000000000000" pitchFamily="2" charset="2"/>
        <a:buChar char="§"/>
        <a:defRPr lang="en-US" sz="2667" kern="1200" smtClean="0">
          <a:solidFill>
            <a:schemeClr val="tx1"/>
          </a:solidFill>
          <a:latin typeface="Arial" pitchFamily="34" charset="0"/>
          <a:ea typeface="+mn-ea"/>
          <a:cs typeface="Arial" pitchFamily="34" charset="0"/>
        </a:defRPr>
      </a:lvl1pPr>
      <a:lvl2pPr marL="712497" indent="-285744" algn="l" defTabSz="914377" rtl="0" eaLnBrk="1" latinLnBrk="0" hangingPunct="1">
        <a:lnSpc>
          <a:spcPct val="90000"/>
        </a:lnSpc>
        <a:spcBef>
          <a:spcPts val="500"/>
        </a:spcBef>
        <a:buClr>
          <a:schemeClr val="accent1"/>
        </a:buClr>
        <a:buSzPct val="110000"/>
        <a:buFont typeface="Arial" panose="020B0604020202020204" pitchFamily="34" charset="0"/>
        <a:buChar char="–"/>
        <a:defRPr lang="en-US" sz="2400" kern="1200" smtClean="0">
          <a:solidFill>
            <a:schemeClr val="tx1"/>
          </a:solidFill>
          <a:latin typeface="Arial" pitchFamily="34" charset="0"/>
          <a:ea typeface="+mn-ea"/>
          <a:cs typeface="Arial" pitchFamily="34" charset="0"/>
        </a:defRPr>
      </a:lvl2pPr>
      <a:lvl3pPr marL="1142971" indent="-228594" algn="l" defTabSz="914377" rtl="0" eaLnBrk="1" latinLnBrk="0" hangingPunct="1">
        <a:lnSpc>
          <a:spcPct val="90000"/>
        </a:lnSpc>
        <a:spcBef>
          <a:spcPts val="500"/>
        </a:spcBef>
        <a:buClr>
          <a:schemeClr val="accent1"/>
        </a:buClr>
        <a:buSzPct val="110000"/>
        <a:buFont typeface="Arial" panose="020B0604020202020204" pitchFamily="34" charset="0"/>
        <a:buChar char="•"/>
        <a:defRPr lang="en-US" sz="2400" kern="1200" smtClean="0">
          <a:solidFill>
            <a:schemeClr val="tx1"/>
          </a:solidFill>
          <a:latin typeface="Arial" pitchFamily="34" charset="0"/>
          <a:ea typeface="+mn-ea"/>
          <a:cs typeface="Arial" pitchFamily="34" charset="0"/>
        </a:defRPr>
      </a:lvl3pPr>
      <a:lvl4pPr marL="1600160" indent="-228594" algn="l" defTabSz="914377" rtl="0" eaLnBrk="1" latinLnBrk="0" hangingPunct="1">
        <a:lnSpc>
          <a:spcPct val="90000"/>
        </a:lnSpc>
        <a:spcBef>
          <a:spcPts val="500"/>
        </a:spcBef>
        <a:buClr>
          <a:schemeClr val="accent1"/>
        </a:buClr>
        <a:buSzPct val="110000"/>
        <a:buFont typeface="Arial" panose="020B0604020202020204" pitchFamily="34" charset="0"/>
        <a:buChar char="–"/>
        <a:defRPr lang="en-US" sz="1867" kern="1200" smtClean="0">
          <a:solidFill>
            <a:schemeClr val="tx1"/>
          </a:solidFill>
          <a:latin typeface="Arial" pitchFamily="34" charset="0"/>
          <a:ea typeface="+mn-ea"/>
          <a:cs typeface="Arial" pitchFamily="34" charset="0"/>
        </a:defRPr>
      </a:lvl4pPr>
      <a:lvl5pPr marL="2057349" indent="-228594" algn="l" defTabSz="914377" rtl="0" eaLnBrk="1" latinLnBrk="0" hangingPunct="1">
        <a:lnSpc>
          <a:spcPct val="90000"/>
        </a:lnSpc>
        <a:spcBef>
          <a:spcPts val="500"/>
        </a:spcBef>
        <a:buClr>
          <a:schemeClr val="accent1"/>
        </a:buClr>
        <a:buSzPct val="110000"/>
        <a:buFont typeface="Arial" panose="020B0604020202020204" pitchFamily="34" charset="0"/>
        <a:buChar char="»"/>
        <a:defRPr lang="en-GB" sz="1467" kern="1200">
          <a:solidFill>
            <a:schemeClr val="tx1"/>
          </a:solidFill>
          <a:latin typeface="Arial" pitchFamily="34" charset="0"/>
          <a:ea typeface="+mn-ea"/>
          <a:cs typeface="Arial" pitchFamily="34" charset="0"/>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gov.uk/guidance/how-to-sell-to-dstl-industry-academia-and-other-research-organisations"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2.xml"/><Relationship Id="rId1" Type="http://schemas.openxmlformats.org/officeDocument/2006/relationships/slideLayout" Target="../slideLayouts/slideLayout17.xml"/><Relationship Id="rId4" Type="http://schemas.openxmlformats.org/officeDocument/2006/relationships/image" Target="../media/image1.emf"/></Relationships>
</file>

<file path=ppt/slides/_rels/slide3.xml.rels><?xml version="1.0" encoding="UTF-8" standalone="yes"?>
<Relationships xmlns="http://schemas.openxmlformats.org/package/2006/relationships"><Relationship Id="rId8" Type="http://schemas.openxmlformats.org/officeDocument/2006/relationships/hyperlink" Target="https://www.gov.uk/government/publications/dstl-science-and-technology-procurement-frameworks/serapis-framework" TargetMode="External"/><Relationship Id="rId13" Type="http://schemas.openxmlformats.org/officeDocument/2006/relationships/image" Target="../media/image12.png"/><Relationship Id="rId18" Type="http://schemas.openxmlformats.org/officeDocument/2006/relationships/image" Target="../media/image17.png"/><Relationship Id="rId26" Type="http://schemas.openxmlformats.org/officeDocument/2006/relationships/image" Target="../media/image25.png"/><Relationship Id="rId3" Type="http://schemas.openxmlformats.org/officeDocument/2006/relationships/hyperlink" Target="https://www.gov.uk/guidance/ai-and-data-science-defence-science-and-technology-capability" TargetMode="External"/><Relationship Id="rId21" Type="http://schemas.openxmlformats.org/officeDocument/2006/relationships/image" Target="../media/image20.png"/><Relationship Id="rId34" Type="http://schemas.openxmlformats.org/officeDocument/2006/relationships/image" Target="../media/image31.png"/><Relationship Id="rId7" Type="http://schemas.openxmlformats.org/officeDocument/2006/relationships/hyperlink" Target="https://www.gov.uk/guidance/weapons-defence-science-and-technology-capability" TargetMode="External"/><Relationship Id="rId12" Type="http://schemas.openxmlformats.org/officeDocument/2006/relationships/image" Target="../media/image11.png"/><Relationship Id="rId17" Type="http://schemas.openxmlformats.org/officeDocument/2006/relationships/image" Target="../media/image16.png"/><Relationship Id="rId25" Type="http://schemas.openxmlformats.org/officeDocument/2006/relationships/image" Target="../media/image24.png"/><Relationship Id="rId33" Type="http://schemas.openxmlformats.org/officeDocument/2006/relationships/image" Target="../media/image30.png"/><Relationship Id="rId2" Type="http://schemas.openxmlformats.org/officeDocument/2006/relationships/notesSlide" Target="../notesSlides/notesSlide3.xml"/><Relationship Id="rId16" Type="http://schemas.openxmlformats.org/officeDocument/2006/relationships/image" Target="../media/image15.png"/><Relationship Id="rId20" Type="http://schemas.openxmlformats.org/officeDocument/2006/relationships/image" Target="../media/image19.png"/><Relationship Id="rId29" Type="http://schemas.openxmlformats.org/officeDocument/2006/relationships/image" Target="../media/image28.png"/><Relationship Id="rId1" Type="http://schemas.openxmlformats.org/officeDocument/2006/relationships/slideLayout" Target="../slideLayouts/slideLayout18.xml"/><Relationship Id="rId6" Type="http://schemas.openxmlformats.org/officeDocument/2006/relationships/hyperlink" Target="https://www.gov.uk/guidance/sensing-defence-science-and-technology-capability" TargetMode="External"/><Relationship Id="rId11" Type="http://schemas.openxmlformats.org/officeDocument/2006/relationships/image" Target="../media/image10.png"/><Relationship Id="rId24" Type="http://schemas.openxmlformats.org/officeDocument/2006/relationships/image" Target="../media/image23.png"/><Relationship Id="rId32" Type="http://schemas.openxmlformats.org/officeDocument/2006/relationships/image" Target="../media/image29.png"/><Relationship Id="rId5" Type="http://schemas.openxmlformats.org/officeDocument/2006/relationships/hyperlink" Target="https://www.gov.uk/guidance/space-programme" TargetMode="External"/><Relationship Id="rId15" Type="http://schemas.openxmlformats.org/officeDocument/2006/relationships/image" Target="../media/image14.png"/><Relationship Id="rId23" Type="http://schemas.openxmlformats.org/officeDocument/2006/relationships/image" Target="../media/image22.png"/><Relationship Id="rId28" Type="http://schemas.openxmlformats.org/officeDocument/2006/relationships/image" Target="../media/image27.png"/><Relationship Id="rId10" Type="http://schemas.openxmlformats.org/officeDocument/2006/relationships/hyperlink" Target="https://www.gov.uk/government/publications/dstl-science-and-technology-procurement-frameworks" TargetMode="External"/><Relationship Id="rId19" Type="http://schemas.openxmlformats.org/officeDocument/2006/relationships/image" Target="../media/image18.png"/><Relationship Id="rId31" Type="http://schemas.openxmlformats.org/officeDocument/2006/relationships/hyperlink" Target="https://www.gov.uk/government/organisations/defence-and-security-accelerator/about" TargetMode="External"/><Relationship Id="rId4" Type="http://schemas.openxmlformats.org/officeDocument/2006/relationships/hyperlink" Target="https://www.gov.uk/guidance/robotics-and-autonomous-systems-defence-science-and-technology-capability" TargetMode="External"/><Relationship Id="rId9" Type="http://schemas.openxmlformats.org/officeDocument/2006/relationships/hyperlink" Target="https://www.gov.uk/government/publications/dstl-science-and-technology-procurement-frameworks/electronic-warfare-and-cyber-ewc-framework" TargetMode="External"/><Relationship Id="rId14" Type="http://schemas.openxmlformats.org/officeDocument/2006/relationships/image" Target="../media/image13.png"/><Relationship Id="rId22" Type="http://schemas.openxmlformats.org/officeDocument/2006/relationships/image" Target="../media/image21.png"/><Relationship Id="rId27" Type="http://schemas.openxmlformats.org/officeDocument/2006/relationships/image" Target="../media/image26.png"/><Relationship Id="rId30" Type="http://schemas.openxmlformats.org/officeDocument/2006/relationships/hyperlink" Target="https://www.gov.uk/guidance/r-cloud" TargetMode="External"/></Relationships>
</file>

<file path=ppt/slides/_rels/slide4.xml.rels><?xml version="1.0" encoding="UTF-8" standalone="yes"?>
<Relationships xmlns="http://schemas.openxmlformats.org/package/2006/relationships"><Relationship Id="rId8" Type="http://schemas.openxmlformats.org/officeDocument/2006/relationships/hyperlink" Target="mailto:serapislot3@qinetiq.com" TargetMode="External"/><Relationship Id="rId13" Type="http://schemas.openxmlformats.org/officeDocument/2006/relationships/hyperlink" Target="https://www.gov.uk/government/organisations/defence-and-security-accelerator/about" TargetMode="External"/><Relationship Id="rId3" Type="http://schemas.openxmlformats.org/officeDocument/2006/relationships/hyperlink" Target="https://www.gov.uk/government/publications/dstl-science-and-technology-procurement-frameworks/analysis-for-science-and-technology-research-in-defence-astrid-framework" TargetMode="External"/><Relationship Id="rId7" Type="http://schemas.openxmlformats.org/officeDocument/2006/relationships/hyperlink" Target="https://www.gov.uk/government/publications/dstl-science-and-technology-procurement-frameworks/serapis-framework" TargetMode="External"/><Relationship Id="rId12" Type="http://schemas.openxmlformats.org/officeDocument/2006/relationships/hyperlink" Target="https://www.gov.uk/guidance/r-cloud" TargetMode="External"/><Relationship Id="rId2" Type="http://schemas.openxmlformats.org/officeDocument/2006/relationships/notesSlide" Target="../notesSlides/notesSlide4.xml"/><Relationship Id="rId1" Type="http://schemas.openxmlformats.org/officeDocument/2006/relationships/slideLayout" Target="../slideLayouts/slideLayout14.xml"/><Relationship Id="rId6" Type="http://schemas.openxmlformats.org/officeDocument/2006/relationships/hyperlink" Target="https://www.gov.uk/government/publications/dstl-science-and-technology-procurement-frameworks" TargetMode="External"/><Relationship Id="rId11" Type="http://schemas.openxmlformats.org/officeDocument/2006/relationships/hyperlink" Target="mailto:serapis@fnc.co.uk" TargetMode="External"/><Relationship Id="rId5" Type="http://schemas.openxmlformats.org/officeDocument/2006/relationships/hyperlink" Target="https://www.gov.uk/government/publications/dstl-science-and-technology-procurement-frameworks/human-social-science-research-capability-hssrc-framework" TargetMode="External"/><Relationship Id="rId10" Type="http://schemas.openxmlformats.org/officeDocument/2006/relationships/hyperlink" Target="mailto:SERAPIS_SSE@nsc.co.uk" TargetMode="External"/><Relationship Id="rId4" Type="http://schemas.openxmlformats.org/officeDocument/2006/relationships/hyperlink" Target="https://www.gov.uk/government/publications/dstl-science-and-technology-procurement-frameworks/electronic-warfare-and-cyber-ewc-framework" TargetMode="External"/><Relationship Id="rId9" Type="http://schemas.openxmlformats.org/officeDocument/2006/relationships/hyperlink" Target="mailto:serapislot4@qinetiq.com"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6"/>
          <p:cNvSpPr>
            <a:spLocks noGrp="1"/>
          </p:cNvSpPr>
          <p:nvPr>
            <p:ph type="subTitle" idx="1"/>
          </p:nvPr>
        </p:nvSpPr>
        <p:spPr>
          <a:xfrm>
            <a:off x="0" y="3990679"/>
            <a:ext cx="12192000" cy="909803"/>
          </a:xfrm>
        </p:spPr>
        <p:txBody>
          <a:bodyPr>
            <a:normAutofit fontScale="92500" lnSpcReduction="10000"/>
          </a:bodyPr>
          <a:lstStyle/>
          <a:p>
            <a:r>
              <a:rPr lang="en-GB" sz="3500" dirty="0" smtClean="0"/>
              <a:t>Capabilities and Frameworks</a:t>
            </a:r>
            <a:endParaRPr lang="en-GB" sz="3500" dirty="0"/>
          </a:p>
          <a:p>
            <a:r>
              <a:rPr lang="en-GB" sz="2667" dirty="0" smtClean="0"/>
              <a:t> June 2022</a:t>
            </a:r>
            <a:endParaRPr lang="en-GB" sz="2667" dirty="0"/>
          </a:p>
        </p:txBody>
      </p:sp>
      <p:sp>
        <p:nvSpPr>
          <p:cNvPr id="6" name="Title 5"/>
          <p:cNvSpPr>
            <a:spLocks noGrp="1"/>
          </p:cNvSpPr>
          <p:nvPr>
            <p:ph type="title"/>
          </p:nvPr>
        </p:nvSpPr>
        <p:spPr>
          <a:xfrm>
            <a:off x="0" y="1988840"/>
            <a:ext cx="12192000" cy="1222016"/>
          </a:xfrm>
        </p:spPr>
        <p:txBody>
          <a:bodyPr>
            <a:noAutofit/>
          </a:bodyPr>
          <a:lstStyle/>
          <a:p>
            <a:r>
              <a:rPr lang="en-GB" sz="4800" dirty="0">
                <a:solidFill>
                  <a:schemeClr val="tx1">
                    <a:lumMod val="95000"/>
                  </a:schemeClr>
                </a:solidFill>
                <a:hlinkClick r:id="rId3"/>
              </a:rPr>
              <a:t>How to sell to or work with Dstl</a:t>
            </a:r>
            <a:endParaRPr lang="en-GB" sz="4800" dirty="0">
              <a:solidFill>
                <a:schemeClr val="tx1">
                  <a:lumMod val="95000"/>
                </a:schemeClr>
              </a:solidFill>
            </a:endParaRPr>
          </a:p>
        </p:txBody>
      </p:sp>
      <p:sp>
        <p:nvSpPr>
          <p:cNvPr id="3" name="Footer Placeholder 2"/>
          <p:cNvSpPr>
            <a:spLocks noGrp="1"/>
          </p:cNvSpPr>
          <p:nvPr>
            <p:ph type="ftr" sz="quarter" idx="10"/>
          </p:nvPr>
        </p:nvSpPr>
        <p:spPr/>
        <p:txBody>
          <a:bodyPr/>
          <a:lstStyle/>
          <a:p>
            <a:pPr defTabSz="1135894" fontAlgn="base">
              <a:spcBef>
                <a:spcPct val="0"/>
              </a:spcBef>
              <a:spcAft>
                <a:spcPct val="0"/>
              </a:spcAft>
              <a:defRPr/>
            </a:pPr>
            <a:r>
              <a:rPr lang="en-GB" dirty="0" smtClean="0">
                <a:solidFill>
                  <a:prstClr val="white">
                    <a:tint val="75000"/>
                  </a:prstClr>
                </a:solidFill>
                <a:latin typeface="Arial" charset="0"/>
              </a:rPr>
              <a:t>OFFICIAL</a:t>
            </a:r>
            <a:endParaRPr lang="en-GB" dirty="0">
              <a:solidFill>
                <a:prstClr val="white">
                  <a:tint val="75000"/>
                </a:prstClr>
              </a:solidFill>
              <a:latin typeface="Arial" charset="0"/>
            </a:endParaRPr>
          </a:p>
        </p:txBody>
      </p:sp>
    </p:spTree>
    <p:extLst>
      <p:ext uri="{BB962C8B-B14F-4D97-AF65-F5344CB8AC3E}">
        <p14:creationId xmlns:p14="http://schemas.microsoft.com/office/powerpoint/2010/main" val="91050098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609054" y="1578312"/>
            <a:ext cx="8690593" cy="4087136"/>
          </a:xfrm>
          <a:prstGeom prst="rect">
            <a:avLst/>
          </a:prstGeom>
        </p:spPr>
      </p:pic>
      <p:sp>
        <p:nvSpPr>
          <p:cNvPr id="10" name="TextBox 9"/>
          <p:cNvSpPr txBox="1"/>
          <p:nvPr/>
        </p:nvSpPr>
        <p:spPr>
          <a:xfrm>
            <a:off x="470110" y="2384657"/>
            <a:ext cx="910247" cy="287130"/>
          </a:xfrm>
          <a:prstGeom prst="rect">
            <a:avLst/>
          </a:prstGeom>
          <a:noFill/>
        </p:spPr>
        <p:txBody>
          <a:bodyPr wrap="square" lIns="0" tIns="0" rIns="0" bIns="0" rtlCol="0">
            <a:spAutoFit/>
          </a:bodyPr>
          <a:lstStyle/>
          <a:p>
            <a:pPr algn="ctr">
              <a:spcBef>
                <a:spcPts val="3200"/>
              </a:spcBef>
            </a:pPr>
            <a:r>
              <a:rPr lang="en-GB" sz="933" dirty="0">
                <a:solidFill>
                  <a:srgbClr val="FFFFFF"/>
                </a:solidFill>
                <a:latin typeface="Arial" pitchFamily="34" charset="0"/>
                <a:cs typeface="Arial" pitchFamily="34" charset="0"/>
              </a:rPr>
              <a:t>Above Water Systems</a:t>
            </a:r>
          </a:p>
        </p:txBody>
      </p:sp>
      <p:sp>
        <p:nvSpPr>
          <p:cNvPr id="11" name="TextBox 10"/>
          <p:cNvSpPr txBox="1"/>
          <p:nvPr/>
        </p:nvSpPr>
        <p:spPr>
          <a:xfrm>
            <a:off x="1758333" y="2383899"/>
            <a:ext cx="661827" cy="143565"/>
          </a:xfrm>
          <a:prstGeom prst="rect">
            <a:avLst/>
          </a:prstGeom>
          <a:noFill/>
        </p:spPr>
        <p:txBody>
          <a:bodyPr wrap="square" lIns="0" tIns="0" rIns="0" bIns="0" rtlCol="0">
            <a:spAutoFit/>
          </a:bodyPr>
          <a:lstStyle/>
          <a:p>
            <a:pPr algn="ctr">
              <a:spcBef>
                <a:spcPts val="3200"/>
              </a:spcBef>
            </a:pPr>
            <a:r>
              <a:rPr lang="en-GB" sz="933" dirty="0">
                <a:solidFill>
                  <a:srgbClr val="FFFFFF"/>
                </a:solidFill>
                <a:latin typeface="Arial" pitchFamily="34" charset="0"/>
                <a:cs typeface="Arial" pitchFamily="34" charset="0"/>
              </a:rPr>
              <a:t>Air Systems</a:t>
            </a:r>
          </a:p>
        </p:txBody>
      </p:sp>
      <p:sp>
        <p:nvSpPr>
          <p:cNvPr id="13" name="TextBox 12"/>
          <p:cNvSpPr txBox="1"/>
          <p:nvPr/>
        </p:nvSpPr>
        <p:spPr>
          <a:xfrm>
            <a:off x="2684018" y="2384657"/>
            <a:ext cx="1207613" cy="287130"/>
          </a:xfrm>
          <a:prstGeom prst="rect">
            <a:avLst/>
          </a:prstGeom>
          <a:noFill/>
        </p:spPr>
        <p:txBody>
          <a:bodyPr wrap="square" lIns="0" tIns="0" rIns="0" bIns="0" rtlCol="0">
            <a:spAutoFit/>
          </a:bodyPr>
          <a:lstStyle/>
          <a:p>
            <a:pPr algn="ctr">
              <a:spcBef>
                <a:spcPts val="3200"/>
              </a:spcBef>
            </a:pPr>
            <a:r>
              <a:rPr lang="en-GB" sz="933" dirty="0">
                <a:solidFill>
                  <a:srgbClr val="FFFFFF"/>
                </a:solidFill>
                <a:latin typeface="Arial" pitchFamily="34" charset="0"/>
                <a:cs typeface="Arial" pitchFamily="34" charset="0"/>
              </a:rPr>
              <a:t>Homeland Security and CT Systems</a:t>
            </a:r>
          </a:p>
        </p:txBody>
      </p:sp>
      <p:sp>
        <p:nvSpPr>
          <p:cNvPr id="14" name="TextBox 13"/>
          <p:cNvSpPr txBox="1"/>
          <p:nvPr/>
        </p:nvSpPr>
        <p:spPr>
          <a:xfrm>
            <a:off x="4057152" y="2383899"/>
            <a:ext cx="661827" cy="287130"/>
          </a:xfrm>
          <a:prstGeom prst="rect">
            <a:avLst/>
          </a:prstGeom>
          <a:noFill/>
        </p:spPr>
        <p:txBody>
          <a:bodyPr wrap="square" lIns="0" tIns="0" rIns="0" bIns="0" rtlCol="0">
            <a:spAutoFit/>
          </a:bodyPr>
          <a:lstStyle/>
          <a:p>
            <a:pPr algn="ctr">
              <a:spcBef>
                <a:spcPts val="3200"/>
              </a:spcBef>
            </a:pPr>
            <a:r>
              <a:rPr lang="en-GB" sz="933" dirty="0">
                <a:solidFill>
                  <a:srgbClr val="FFFFFF"/>
                </a:solidFill>
                <a:latin typeface="Arial" pitchFamily="34" charset="0"/>
                <a:cs typeface="Arial" pitchFamily="34" charset="0"/>
              </a:rPr>
              <a:t>Information Systems</a:t>
            </a:r>
          </a:p>
        </p:txBody>
      </p:sp>
      <p:sp>
        <p:nvSpPr>
          <p:cNvPr id="15" name="TextBox 14"/>
          <p:cNvSpPr txBox="1"/>
          <p:nvPr/>
        </p:nvSpPr>
        <p:spPr>
          <a:xfrm>
            <a:off x="5178976" y="2383899"/>
            <a:ext cx="661827" cy="287130"/>
          </a:xfrm>
          <a:prstGeom prst="rect">
            <a:avLst/>
          </a:prstGeom>
          <a:noFill/>
        </p:spPr>
        <p:txBody>
          <a:bodyPr wrap="square" lIns="0" tIns="0" rIns="0" bIns="0" rtlCol="0">
            <a:spAutoFit/>
          </a:bodyPr>
          <a:lstStyle/>
          <a:p>
            <a:pPr algn="ctr">
              <a:spcBef>
                <a:spcPts val="3200"/>
              </a:spcBef>
            </a:pPr>
            <a:r>
              <a:rPr lang="en-GB" sz="933" dirty="0">
                <a:solidFill>
                  <a:srgbClr val="FFFFFF"/>
                </a:solidFill>
                <a:latin typeface="Arial" pitchFamily="34" charset="0"/>
                <a:cs typeface="Arial" pitchFamily="34" charset="0"/>
              </a:rPr>
              <a:t>Land Systems</a:t>
            </a:r>
          </a:p>
        </p:txBody>
      </p:sp>
      <p:sp>
        <p:nvSpPr>
          <p:cNvPr id="16" name="TextBox 15"/>
          <p:cNvSpPr txBox="1"/>
          <p:nvPr/>
        </p:nvSpPr>
        <p:spPr>
          <a:xfrm>
            <a:off x="6326223" y="2383899"/>
            <a:ext cx="661827" cy="287130"/>
          </a:xfrm>
          <a:prstGeom prst="rect">
            <a:avLst/>
          </a:prstGeom>
          <a:noFill/>
        </p:spPr>
        <p:txBody>
          <a:bodyPr wrap="square" lIns="0" tIns="0" rIns="0" bIns="0" rtlCol="0">
            <a:spAutoFit/>
          </a:bodyPr>
          <a:lstStyle/>
          <a:p>
            <a:pPr algn="ctr">
              <a:spcBef>
                <a:spcPts val="3200"/>
              </a:spcBef>
            </a:pPr>
            <a:r>
              <a:rPr lang="en-GB" sz="933" dirty="0">
                <a:solidFill>
                  <a:srgbClr val="FFFFFF"/>
                </a:solidFill>
                <a:latin typeface="Arial" pitchFamily="34" charset="0"/>
                <a:cs typeface="Arial" pitchFamily="34" charset="0"/>
              </a:rPr>
              <a:t>Underwater Systems</a:t>
            </a:r>
          </a:p>
        </p:txBody>
      </p:sp>
      <p:sp>
        <p:nvSpPr>
          <p:cNvPr id="17" name="TextBox 16"/>
          <p:cNvSpPr txBox="1"/>
          <p:nvPr/>
        </p:nvSpPr>
        <p:spPr>
          <a:xfrm>
            <a:off x="7489360" y="2383899"/>
            <a:ext cx="661827" cy="287130"/>
          </a:xfrm>
          <a:prstGeom prst="rect">
            <a:avLst/>
          </a:prstGeom>
          <a:noFill/>
        </p:spPr>
        <p:txBody>
          <a:bodyPr wrap="square" lIns="0" tIns="0" rIns="0" bIns="0" rtlCol="0">
            <a:spAutoFit/>
          </a:bodyPr>
          <a:lstStyle/>
          <a:p>
            <a:pPr algn="ctr">
              <a:spcBef>
                <a:spcPts val="3200"/>
              </a:spcBef>
            </a:pPr>
            <a:r>
              <a:rPr lang="en-GB" sz="933" dirty="0">
                <a:solidFill>
                  <a:srgbClr val="FFFFFF"/>
                </a:solidFill>
                <a:latin typeface="Arial" pitchFamily="34" charset="0"/>
                <a:cs typeface="Arial" pitchFamily="34" charset="0"/>
              </a:rPr>
              <a:t>Advanced Materials</a:t>
            </a:r>
          </a:p>
        </p:txBody>
      </p:sp>
      <p:sp>
        <p:nvSpPr>
          <p:cNvPr id="18" name="TextBox 17"/>
          <p:cNvSpPr txBox="1"/>
          <p:nvPr/>
        </p:nvSpPr>
        <p:spPr>
          <a:xfrm>
            <a:off x="8645665" y="2379965"/>
            <a:ext cx="751051" cy="287130"/>
          </a:xfrm>
          <a:prstGeom prst="rect">
            <a:avLst/>
          </a:prstGeom>
          <a:noFill/>
        </p:spPr>
        <p:txBody>
          <a:bodyPr wrap="square" lIns="0" tIns="0" rIns="0" bIns="0" rtlCol="0">
            <a:spAutoFit/>
          </a:bodyPr>
          <a:lstStyle/>
          <a:p>
            <a:pPr algn="ctr">
              <a:spcBef>
                <a:spcPts val="3200"/>
              </a:spcBef>
            </a:pPr>
            <a:r>
              <a:rPr lang="en-GB" sz="933" dirty="0">
                <a:solidFill>
                  <a:srgbClr val="FFFFFF"/>
                </a:solidFill>
                <a:latin typeface="Arial" pitchFamily="34" charset="0"/>
                <a:cs typeface="Arial" pitchFamily="34" charset="0"/>
              </a:rPr>
              <a:t>AI and Data Science</a:t>
            </a:r>
          </a:p>
        </p:txBody>
      </p:sp>
      <p:cxnSp>
        <p:nvCxnSpPr>
          <p:cNvPr id="20" name="Straight Connector 19"/>
          <p:cNvCxnSpPr/>
          <p:nvPr/>
        </p:nvCxnSpPr>
        <p:spPr>
          <a:xfrm>
            <a:off x="509246" y="2922219"/>
            <a:ext cx="9150985" cy="0"/>
          </a:xfrm>
          <a:prstGeom prst="line">
            <a:avLst/>
          </a:prstGeom>
        </p:spPr>
        <p:style>
          <a:lnRef idx="1">
            <a:schemeClr val="accent1"/>
          </a:lnRef>
          <a:fillRef idx="0">
            <a:schemeClr val="accent1"/>
          </a:fillRef>
          <a:effectRef idx="0">
            <a:schemeClr val="accent1"/>
          </a:effectRef>
          <a:fontRef idx="minor">
            <a:schemeClr val="tx1"/>
          </a:fontRef>
        </p:style>
      </p:cxnSp>
      <p:sp>
        <p:nvSpPr>
          <p:cNvPr id="31" name="TextBox 30"/>
          <p:cNvSpPr txBox="1"/>
          <p:nvPr/>
        </p:nvSpPr>
        <p:spPr>
          <a:xfrm>
            <a:off x="593528" y="4120153"/>
            <a:ext cx="663408" cy="143565"/>
          </a:xfrm>
          <a:prstGeom prst="rect">
            <a:avLst/>
          </a:prstGeom>
          <a:noFill/>
        </p:spPr>
        <p:txBody>
          <a:bodyPr wrap="square" lIns="0" tIns="0" rIns="0" bIns="0" rtlCol="0">
            <a:spAutoFit/>
          </a:bodyPr>
          <a:lstStyle/>
          <a:p>
            <a:pPr algn="ctr">
              <a:spcBef>
                <a:spcPts val="3200"/>
              </a:spcBef>
            </a:pPr>
            <a:r>
              <a:rPr lang="en-GB" sz="933" dirty="0">
                <a:solidFill>
                  <a:srgbClr val="FFFFFF"/>
                </a:solidFill>
                <a:latin typeface="Arial" pitchFamily="34" charset="0"/>
                <a:cs typeface="Arial" pitchFamily="34" charset="0"/>
              </a:rPr>
              <a:t>CBR</a:t>
            </a:r>
          </a:p>
        </p:txBody>
      </p:sp>
      <p:sp>
        <p:nvSpPr>
          <p:cNvPr id="32" name="TextBox 31"/>
          <p:cNvSpPr txBox="1"/>
          <p:nvPr/>
        </p:nvSpPr>
        <p:spPr>
          <a:xfrm>
            <a:off x="1515878" y="4119395"/>
            <a:ext cx="1062329" cy="287130"/>
          </a:xfrm>
          <a:prstGeom prst="rect">
            <a:avLst/>
          </a:prstGeom>
          <a:noFill/>
        </p:spPr>
        <p:txBody>
          <a:bodyPr wrap="square" lIns="0" tIns="0" rIns="0" bIns="0" rtlCol="0">
            <a:spAutoFit/>
          </a:bodyPr>
          <a:lstStyle/>
          <a:p>
            <a:pPr algn="ctr">
              <a:spcBef>
                <a:spcPts val="3200"/>
              </a:spcBef>
            </a:pPr>
            <a:r>
              <a:rPr lang="en-GB" sz="933" dirty="0">
                <a:solidFill>
                  <a:srgbClr val="FFFFFF"/>
                </a:solidFill>
                <a:latin typeface="Arial" pitchFamily="34" charset="0"/>
                <a:cs typeface="Arial" pitchFamily="34" charset="0"/>
              </a:rPr>
              <a:t>Communications and Networks</a:t>
            </a:r>
          </a:p>
        </p:txBody>
      </p:sp>
      <p:sp>
        <p:nvSpPr>
          <p:cNvPr id="33" name="TextBox 32"/>
          <p:cNvSpPr txBox="1"/>
          <p:nvPr/>
        </p:nvSpPr>
        <p:spPr>
          <a:xfrm>
            <a:off x="2982913" y="4114223"/>
            <a:ext cx="490863" cy="143565"/>
          </a:xfrm>
          <a:prstGeom prst="rect">
            <a:avLst/>
          </a:prstGeom>
          <a:noFill/>
        </p:spPr>
        <p:txBody>
          <a:bodyPr wrap="square" lIns="0" tIns="0" rIns="0" bIns="0" rtlCol="0">
            <a:spAutoFit/>
          </a:bodyPr>
          <a:lstStyle/>
          <a:p>
            <a:pPr algn="ctr">
              <a:spcBef>
                <a:spcPts val="3200"/>
              </a:spcBef>
            </a:pPr>
            <a:r>
              <a:rPr lang="en-GB" sz="933" dirty="0">
                <a:solidFill>
                  <a:srgbClr val="FFFFFF"/>
                </a:solidFill>
                <a:latin typeface="Arial" pitchFamily="34" charset="0"/>
                <a:cs typeface="Arial" pitchFamily="34" charset="0"/>
              </a:rPr>
              <a:t>Cyber</a:t>
            </a:r>
          </a:p>
        </p:txBody>
      </p:sp>
      <p:sp>
        <p:nvSpPr>
          <p:cNvPr id="34" name="TextBox 33"/>
          <p:cNvSpPr txBox="1"/>
          <p:nvPr/>
        </p:nvSpPr>
        <p:spPr>
          <a:xfrm>
            <a:off x="3848737" y="4119395"/>
            <a:ext cx="956303" cy="287130"/>
          </a:xfrm>
          <a:prstGeom prst="rect">
            <a:avLst/>
          </a:prstGeom>
          <a:noFill/>
        </p:spPr>
        <p:txBody>
          <a:bodyPr wrap="square" lIns="0" tIns="0" rIns="0" bIns="0" rtlCol="0">
            <a:spAutoFit/>
          </a:bodyPr>
          <a:lstStyle/>
          <a:p>
            <a:pPr algn="ctr">
              <a:spcBef>
                <a:spcPts val="3200"/>
              </a:spcBef>
            </a:pPr>
            <a:r>
              <a:rPr lang="en-GB" sz="933" dirty="0">
                <a:solidFill>
                  <a:srgbClr val="FFFFFF"/>
                </a:solidFill>
                <a:latin typeface="Arial" pitchFamily="34" charset="0"/>
                <a:cs typeface="Arial" pitchFamily="34" charset="0"/>
              </a:rPr>
              <a:t>Electromagnetic Activities</a:t>
            </a:r>
          </a:p>
        </p:txBody>
      </p:sp>
      <p:sp>
        <p:nvSpPr>
          <p:cNvPr id="35" name="TextBox 34"/>
          <p:cNvSpPr txBox="1"/>
          <p:nvPr/>
        </p:nvSpPr>
        <p:spPr>
          <a:xfrm>
            <a:off x="5127395" y="4119395"/>
            <a:ext cx="909604" cy="287130"/>
          </a:xfrm>
          <a:prstGeom prst="rect">
            <a:avLst/>
          </a:prstGeom>
          <a:noFill/>
        </p:spPr>
        <p:txBody>
          <a:bodyPr wrap="square" lIns="0" tIns="0" rIns="0" bIns="0" rtlCol="0">
            <a:spAutoFit/>
          </a:bodyPr>
          <a:lstStyle/>
          <a:p>
            <a:pPr algn="ctr">
              <a:spcBef>
                <a:spcPts val="3200"/>
              </a:spcBef>
            </a:pPr>
            <a:r>
              <a:rPr lang="en-GB" sz="933" dirty="0">
                <a:solidFill>
                  <a:srgbClr val="FFFFFF"/>
                </a:solidFill>
                <a:latin typeface="Arial" pitchFamily="34" charset="0"/>
                <a:cs typeface="Arial" pitchFamily="34" charset="0"/>
              </a:rPr>
              <a:t>Explosives and Energetics</a:t>
            </a:r>
          </a:p>
        </p:txBody>
      </p:sp>
      <p:sp>
        <p:nvSpPr>
          <p:cNvPr id="36" name="TextBox 35"/>
          <p:cNvSpPr txBox="1"/>
          <p:nvPr/>
        </p:nvSpPr>
        <p:spPr>
          <a:xfrm>
            <a:off x="6216089" y="4119395"/>
            <a:ext cx="947617" cy="287130"/>
          </a:xfrm>
          <a:prstGeom prst="rect">
            <a:avLst/>
          </a:prstGeom>
          <a:noFill/>
        </p:spPr>
        <p:txBody>
          <a:bodyPr wrap="square" lIns="0" tIns="0" rIns="0" bIns="0" rtlCol="0">
            <a:spAutoFit/>
          </a:bodyPr>
          <a:lstStyle/>
          <a:p>
            <a:pPr algn="ctr">
              <a:spcBef>
                <a:spcPts val="3200"/>
              </a:spcBef>
            </a:pPr>
            <a:r>
              <a:rPr lang="en-GB" sz="933" dirty="0">
                <a:solidFill>
                  <a:srgbClr val="FFFFFF"/>
                </a:solidFill>
                <a:latin typeface="Arial" pitchFamily="34" charset="0"/>
                <a:cs typeface="Arial" pitchFamily="34" charset="0"/>
              </a:rPr>
              <a:t>Human and Social Sciences</a:t>
            </a:r>
          </a:p>
        </p:txBody>
      </p:sp>
      <p:sp>
        <p:nvSpPr>
          <p:cNvPr id="37" name="TextBox 36"/>
          <p:cNvSpPr txBox="1"/>
          <p:nvPr/>
        </p:nvSpPr>
        <p:spPr>
          <a:xfrm>
            <a:off x="7489360" y="4119395"/>
            <a:ext cx="661827" cy="287130"/>
          </a:xfrm>
          <a:prstGeom prst="rect">
            <a:avLst/>
          </a:prstGeom>
          <a:noFill/>
        </p:spPr>
        <p:txBody>
          <a:bodyPr wrap="square" lIns="0" tIns="0" rIns="0" bIns="0" rtlCol="0">
            <a:spAutoFit/>
          </a:bodyPr>
          <a:lstStyle/>
          <a:p>
            <a:pPr algn="ctr">
              <a:spcBef>
                <a:spcPts val="3200"/>
              </a:spcBef>
            </a:pPr>
            <a:r>
              <a:rPr lang="en-GB" sz="933" dirty="0">
                <a:solidFill>
                  <a:srgbClr val="FFFFFF"/>
                </a:solidFill>
                <a:latin typeface="Arial" pitchFamily="34" charset="0"/>
                <a:cs typeface="Arial" pitchFamily="34" charset="0"/>
              </a:rPr>
              <a:t>Operational Research</a:t>
            </a:r>
          </a:p>
        </p:txBody>
      </p:sp>
      <p:sp>
        <p:nvSpPr>
          <p:cNvPr id="38" name="TextBox 37"/>
          <p:cNvSpPr txBox="1"/>
          <p:nvPr/>
        </p:nvSpPr>
        <p:spPr>
          <a:xfrm>
            <a:off x="8289568" y="4115461"/>
            <a:ext cx="1385040" cy="287130"/>
          </a:xfrm>
          <a:prstGeom prst="rect">
            <a:avLst/>
          </a:prstGeom>
          <a:noFill/>
        </p:spPr>
        <p:txBody>
          <a:bodyPr wrap="square" lIns="0" tIns="0" rIns="0" bIns="0" rtlCol="0">
            <a:spAutoFit/>
          </a:bodyPr>
          <a:lstStyle/>
          <a:p>
            <a:pPr algn="ctr">
              <a:spcBef>
                <a:spcPts val="3200"/>
              </a:spcBef>
            </a:pPr>
            <a:r>
              <a:rPr lang="en-GB" sz="933" dirty="0">
                <a:solidFill>
                  <a:srgbClr val="FFFFFF"/>
                </a:solidFill>
                <a:latin typeface="Arial" pitchFamily="34" charset="0"/>
                <a:cs typeface="Arial" pitchFamily="34" charset="0"/>
              </a:rPr>
              <a:t>Robotics and Autonomous Systems</a:t>
            </a:r>
          </a:p>
        </p:txBody>
      </p:sp>
      <p:cxnSp>
        <p:nvCxnSpPr>
          <p:cNvPr id="39" name="Straight Connector 38"/>
          <p:cNvCxnSpPr/>
          <p:nvPr/>
        </p:nvCxnSpPr>
        <p:spPr>
          <a:xfrm>
            <a:off x="509247" y="4657713"/>
            <a:ext cx="9152869" cy="0"/>
          </a:xfrm>
          <a:prstGeom prst="line">
            <a:avLst/>
          </a:prstGeom>
        </p:spPr>
        <p:style>
          <a:lnRef idx="1">
            <a:schemeClr val="accent1"/>
          </a:lnRef>
          <a:fillRef idx="0">
            <a:schemeClr val="accent1"/>
          </a:fillRef>
          <a:effectRef idx="0">
            <a:schemeClr val="accent1"/>
          </a:effectRef>
          <a:fontRef idx="minor">
            <a:schemeClr val="tx1"/>
          </a:fontRef>
        </p:style>
      </p:cxnSp>
      <p:sp>
        <p:nvSpPr>
          <p:cNvPr id="42" name="TextBox 41"/>
          <p:cNvSpPr txBox="1"/>
          <p:nvPr/>
        </p:nvSpPr>
        <p:spPr>
          <a:xfrm>
            <a:off x="470110" y="5855647"/>
            <a:ext cx="910247" cy="287130"/>
          </a:xfrm>
          <a:prstGeom prst="rect">
            <a:avLst/>
          </a:prstGeom>
          <a:noFill/>
        </p:spPr>
        <p:txBody>
          <a:bodyPr wrap="square" lIns="0" tIns="0" rIns="0" bIns="0" rtlCol="0">
            <a:spAutoFit/>
          </a:bodyPr>
          <a:lstStyle/>
          <a:p>
            <a:pPr algn="ctr">
              <a:spcBef>
                <a:spcPts val="3200"/>
              </a:spcBef>
            </a:pPr>
            <a:r>
              <a:rPr lang="en-GB" sz="933" dirty="0">
                <a:solidFill>
                  <a:srgbClr val="FFFFFF"/>
                </a:solidFill>
                <a:latin typeface="Arial" pitchFamily="34" charset="0"/>
                <a:cs typeface="Arial" pitchFamily="34" charset="0"/>
              </a:rPr>
              <a:t>S&amp;T Futures and Incubator</a:t>
            </a:r>
          </a:p>
        </p:txBody>
      </p:sp>
      <p:sp>
        <p:nvSpPr>
          <p:cNvPr id="43" name="TextBox 42"/>
          <p:cNvSpPr txBox="1"/>
          <p:nvPr/>
        </p:nvSpPr>
        <p:spPr>
          <a:xfrm>
            <a:off x="1582714" y="5854891"/>
            <a:ext cx="928657" cy="143565"/>
          </a:xfrm>
          <a:prstGeom prst="rect">
            <a:avLst/>
          </a:prstGeom>
          <a:noFill/>
        </p:spPr>
        <p:txBody>
          <a:bodyPr wrap="square" lIns="0" tIns="0" rIns="0" bIns="0" rtlCol="0">
            <a:spAutoFit/>
          </a:bodyPr>
          <a:lstStyle/>
          <a:p>
            <a:pPr algn="ctr">
              <a:spcBef>
                <a:spcPts val="3200"/>
              </a:spcBef>
            </a:pPr>
            <a:r>
              <a:rPr lang="en-GB" sz="933" dirty="0">
                <a:solidFill>
                  <a:srgbClr val="FFFFFF"/>
                </a:solidFill>
                <a:latin typeface="Arial" pitchFamily="34" charset="0"/>
                <a:cs typeface="Arial" pitchFamily="34" charset="0"/>
              </a:rPr>
              <a:t>Sensing</a:t>
            </a:r>
          </a:p>
        </p:txBody>
      </p:sp>
      <p:sp>
        <p:nvSpPr>
          <p:cNvPr id="44" name="TextBox 43"/>
          <p:cNvSpPr txBox="1"/>
          <p:nvPr/>
        </p:nvSpPr>
        <p:spPr>
          <a:xfrm>
            <a:off x="2982913" y="5849719"/>
            <a:ext cx="490863" cy="287130"/>
          </a:xfrm>
          <a:prstGeom prst="rect">
            <a:avLst/>
          </a:prstGeom>
          <a:noFill/>
        </p:spPr>
        <p:txBody>
          <a:bodyPr wrap="square" lIns="0" tIns="0" rIns="0" bIns="0" rtlCol="0">
            <a:spAutoFit/>
          </a:bodyPr>
          <a:lstStyle/>
          <a:p>
            <a:pPr algn="ctr">
              <a:spcBef>
                <a:spcPts val="3200"/>
              </a:spcBef>
            </a:pPr>
            <a:r>
              <a:rPr lang="en-GB" sz="933" dirty="0">
                <a:solidFill>
                  <a:srgbClr val="FFFFFF"/>
                </a:solidFill>
                <a:latin typeface="Arial" pitchFamily="34" charset="0"/>
                <a:cs typeface="Arial" pitchFamily="34" charset="0"/>
              </a:rPr>
              <a:t>Space Systems</a:t>
            </a:r>
          </a:p>
        </p:txBody>
      </p:sp>
      <p:sp>
        <p:nvSpPr>
          <p:cNvPr id="45" name="TextBox 44"/>
          <p:cNvSpPr txBox="1"/>
          <p:nvPr/>
        </p:nvSpPr>
        <p:spPr>
          <a:xfrm>
            <a:off x="3848737" y="5854891"/>
            <a:ext cx="956303" cy="287130"/>
          </a:xfrm>
          <a:prstGeom prst="rect">
            <a:avLst/>
          </a:prstGeom>
          <a:noFill/>
        </p:spPr>
        <p:txBody>
          <a:bodyPr wrap="square" lIns="0" tIns="0" rIns="0" bIns="0" rtlCol="0">
            <a:spAutoFit/>
          </a:bodyPr>
          <a:lstStyle/>
          <a:p>
            <a:pPr algn="ctr">
              <a:spcBef>
                <a:spcPts val="3200"/>
              </a:spcBef>
            </a:pPr>
            <a:r>
              <a:rPr lang="en-GB" sz="933" dirty="0">
                <a:solidFill>
                  <a:srgbClr val="FFFFFF"/>
                </a:solidFill>
                <a:latin typeface="Arial" pitchFamily="34" charset="0"/>
                <a:cs typeface="Arial" pitchFamily="34" charset="0"/>
              </a:rPr>
              <a:t>Strategic Systems</a:t>
            </a:r>
          </a:p>
        </p:txBody>
      </p:sp>
      <p:sp>
        <p:nvSpPr>
          <p:cNvPr id="46" name="TextBox 45"/>
          <p:cNvSpPr txBox="1"/>
          <p:nvPr/>
        </p:nvSpPr>
        <p:spPr>
          <a:xfrm>
            <a:off x="5083297" y="5854891"/>
            <a:ext cx="909604" cy="143565"/>
          </a:xfrm>
          <a:prstGeom prst="rect">
            <a:avLst/>
          </a:prstGeom>
          <a:noFill/>
        </p:spPr>
        <p:txBody>
          <a:bodyPr wrap="square" lIns="0" tIns="0" rIns="0" bIns="0" rtlCol="0">
            <a:spAutoFit/>
          </a:bodyPr>
          <a:lstStyle/>
          <a:p>
            <a:pPr algn="ctr">
              <a:spcBef>
                <a:spcPts val="3200"/>
              </a:spcBef>
            </a:pPr>
            <a:r>
              <a:rPr lang="en-GB" sz="933" dirty="0">
                <a:solidFill>
                  <a:srgbClr val="FFFFFF"/>
                </a:solidFill>
                <a:latin typeface="Arial" pitchFamily="34" charset="0"/>
                <a:cs typeface="Arial" pitchFamily="34" charset="0"/>
              </a:rPr>
              <a:t>Survivability</a:t>
            </a:r>
          </a:p>
        </p:txBody>
      </p:sp>
      <p:sp>
        <p:nvSpPr>
          <p:cNvPr id="47" name="TextBox 46"/>
          <p:cNvSpPr txBox="1"/>
          <p:nvPr/>
        </p:nvSpPr>
        <p:spPr>
          <a:xfrm>
            <a:off x="6271157" y="5854891"/>
            <a:ext cx="837481" cy="143565"/>
          </a:xfrm>
          <a:prstGeom prst="rect">
            <a:avLst/>
          </a:prstGeom>
          <a:noFill/>
        </p:spPr>
        <p:txBody>
          <a:bodyPr wrap="square" lIns="0" tIns="0" rIns="0" bIns="0" rtlCol="0">
            <a:spAutoFit/>
          </a:bodyPr>
          <a:lstStyle/>
          <a:p>
            <a:pPr algn="ctr">
              <a:spcBef>
                <a:spcPts val="3200"/>
              </a:spcBef>
            </a:pPr>
            <a:r>
              <a:rPr lang="en-GB" sz="933" dirty="0">
                <a:solidFill>
                  <a:srgbClr val="FFFFFF"/>
                </a:solidFill>
                <a:latin typeface="Arial" pitchFamily="34" charset="0"/>
                <a:cs typeface="Arial" pitchFamily="34" charset="0"/>
              </a:rPr>
              <a:t>Weapons</a:t>
            </a:r>
          </a:p>
        </p:txBody>
      </p:sp>
      <p:sp>
        <p:nvSpPr>
          <p:cNvPr id="48" name="Rectangle 47"/>
          <p:cNvSpPr/>
          <p:nvPr/>
        </p:nvSpPr>
        <p:spPr>
          <a:xfrm rot="10800000">
            <a:off x="0" y="-2504"/>
            <a:ext cx="12192000" cy="1031237"/>
          </a:xfrm>
          <a:prstGeom prst="rect">
            <a:avLst/>
          </a:prstGeom>
          <a:solidFill>
            <a:srgbClr val="000000">
              <a:alpha val="30000"/>
            </a:srgbClr>
          </a:solidFill>
          <a:ln>
            <a:noFill/>
          </a:ln>
        </p:spPr>
        <p:style>
          <a:lnRef idx="2">
            <a:schemeClr val="dk1">
              <a:shade val="50000"/>
            </a:schemeClr>
          </a:lnRef>
          <a:fillRef idx="1">
            <a:schemeClr val="dk1"/>
          </a:fillRef>
          <a:effectRef idx="0">
            <a:schemeClr val="dk1"/>
          </a:effectRef>
          <a:fontRef idx="minor">
            <a:schemeClr val="lt1"/>
          </a:fontRef>
        </p:style>
        <p:txBody>
          <a:bodyPr lIns="240000" tIns="144000" rIns="144000" bIns="144000" rtlCol="0" anchor="ctr"/>
          <a:lstStyle/>
          <a:p>
            <a:endParaRPr lang="en-US" sz="1333" dirty="0"/>
          </a:p>
        </p:txBody>
      </p:sp>
      <p:cxnSp>
        <p:nvCxnSpPr>
          <p:cNvPr id="49" name="Straight Connector 48"/>
          <p:cNvCxnSpPr/>
          <p:nvPr/>
        </p:nvCxnSpPr>
        <p:spPr>
          <a:xfrm flipH="1">
            <a:off x="0" y="1028733"/>
            <a:ext cx="12192000" cy="0"/>
          </a:xfrm>
          <a:prstGeom prst="line">
            <a:avLst/>
          </a:prstGeom>
          <a:ln w="3175">
            <a:solidFill>
              <a:srgbClr val="FFFFFF">
                <a:alpha val="50196"/>
              </a:srgbClr>
            </a:solidFill>
          </a:ln>
        </p:spPr>
        <p:style>
          <a:lnRef idx="1">
            <a:schemeClr val="accent1"/>
          </a:lnRef>
          <a:fillRef idx="0">
            <a:schemeClr val="accent1"/>
          </a:fillRef>
          <a:effectRef idx="0">
            <a:schemeClr val="accent1"/>
          </a:effectRef>
          <a:fontRef idx="minor">
            <a:schemeClr val="tx1"/>
          </a:fontRef>
        </p:style>
      </p:cxnSp>
      <p:sp>
        <p:nvSpPr>
          <p:cNvPr id="50" name="Title 3"/>
          <p:cNvSpPr txBox="1">
            <a:spLocks/>
          </p:cNvSpPr>
          <p:nvPr/>
        </p:nvSpPr>
        <p:spPr>
          <a:xfrm>
            <a:off x="48341" y="67381"/>
            <a:ext cx="9120000" cy="865343"/>
          </a:xfrm>
          <a:prstGeom prst="rect">
            <a:avLst/>
          </a:prstGeom>
        </p:spPr>
        <p:txBody>
          <a:bodyPr lIns="480000" anchor="ctr" anchorCtr="0"/>
          <a:lstStyle>
            <a:lvl1pPr algn="l" defTabSz="851942" rtl="0" eaLnBrk="1" fontAlgn="base" hangingPunct="1">
              <a:lnSpc>
                <a:spcPct val="120000"/>
              </a:lnSpc>
              <a:spcBef>
                <a:spcPct val="0"/>
              </a:spcBef>
              <a:spcAft>
                <a:spcPct val="0"/>
              </a:spcAft>
              <a:defRPr sz="2000" b="0" kern="1200">
                <a:solidFill>
                  <a:schemeClr val="bg1"/>
                </a:solidFill>
                <a:latin typeface="Arial" pitchFamily="34" charset="0"/>
                <a:ea typeface="+mj-ea"/>
                <a:cs typeface="Arial" pitchFamily="34" charset="0"/>
              </a:defRPr>
            </a:lvl1pPr>
            <a:lvl2pPr algn="l" defTabSz="851942" rtl="0" eaLnBrk="1" fontAlgn="base" hangingPunct="1">
              <a:lnSpc>
                <a:spcPct val="120000"/>
              </a:lnSpc>
              <a:spcBef>
                <a:spcPct val="0"/>
              </a:spcBef>
              <a:spcAft>
                <a:spcPct val="0"/>
              </a:spcAft>
              <a:defRPr sz="3600" b="1">
                <a:solidFill>
                  <a:schemeClr val="tx1"/>
                </a:solidFill>
                <a:latin typeface="Arial" charset="0"/>
                <a:cs typeface="Arial" charset="0"/>
              </a:defRPr>
            </a:lvl2pPr>
            <a:lvl3pPr algn="l" defTabSz="851942" rtl="0" eaLnBrk="1" fontAlgn="base" hangingPunct="1">
              <a:lnSpc>
                <a:spcPct val="120000"/>
              </a:lnSpc>
              <a:spcBef>
                <a:spcPct val="0"/>
              </a:spcBef>
              <a:spcAft>
                <a:spcPct val="0"/>
              </a:spcAft>
              <a:defRPr sz="3600" b="1">
                <a:solidFill>
                  <a:schemeClr val="tx1"/>
                </a:solidFill>
                <a:latin typeface="Arial" charset="0"/>
                <a:cs typeface="Arial" charset="0"/>
              </a:defRPr>
            </a:lvl3pPr>
            <a:lvl4pPr algn="l" defTabSz="851942" rtl="0" eaLnBrk="1" fontAlgn="base" hangingPunct="1">
              <a:lnSpc>
                <a:spcPct val="120000"/>
              </a:lnSpc>
              <a:spcBef>
                <a:spcPct val="0"/>
              </a:spcBef>
              <a:spcAft>
                <a:spcPct val="0"/>
              </a:spcAft>
              <a:defRPr sz="3600" b="1">
                <a:solidFill>
                  <a:schemeClr val="tx1"/>
                </a:solidFill>
                <a:latin typeface="Arial" charset="0"/>
                <a:cs typeface="Arial" charset="0"/>
              </a:defRPr>
            </a:lvl4pPr>
            <a:lvl5pPr algn="l" defTabSz="851942" rtl="0" eaLnBrk="1" fontAlgn="base" hangingPunct="1">
              <a:lnSpc>
                <a:spcPct val="120000"/>
              </a:lnSpc>
              <a:spcBef>
                <a:spcPct val="0"/>
              </a:spcBef>
              <a:spcAft>
                <a:spcPct val="0"/>
              </a:spcAft>
              <a:defRPr sz="3600" b="1">
                <a:solidFill>
                  <a:schemeClr val="tx1"/>
                </a:solidFill>
                <a:latin typeface="Arial" charset="0"/>
                <a:cs typeface="Arial" charset="0"/>
              </a:defRPr>
            </a:lvl5pPr>
            <a:lvl6pPr marL="456907" algn="l" defTabSz="851942" rtl="0" eaLnBrk="1" fontAlgn="base" hangingPunct="1">
              <a:lnSpc>
                <a:spcPts val="4347"/>
              </a:lnSpc>
              <a:spcBef>
                <a:spcPct val="0"/>
              </a:spcBef>
              <a:spcAft>
                <a:spcPct val="0"/>
              </a:spcAft>
              <a:defRPr sz="2800" b="1">
                <a:solidFill>
                  <a:schemeClr val="tx1"/>
                </a:solidFill>
                <a:latin typeface="Arial" charset="0"/>
                <a:cs typeface="Arial" charset="0"/>
              </a:defRPr>
            </a:lvl6pPr>
            <a:lvl7pPr marL="913814" algn="l" defTabSz="851942" rtl="0" eaLnBrk="1" fontAlgn="base" hangingPunct="1">
              <a:lnSpc>
                <a:spcPts val="4347"/>
              </a:lnSpc>
              <a:spcBef>
                <a:spcPct val="0"/>
              </a:spcBef>
              <a:spcAft>
                <a:spcPct val="0"/>
              </a:spcAft>
              <a:defRPr sz="2800" b="1">
                <a:solidFill>
                  <a:schemeClr val="tx1"/>
                </a:solidFill>
                <a:latin typeface="Arial" charset="0"/>
                <a:cs typeface="Arial" charset="0"/>
              </a:defRPr>
            </a:lvl7pPr>
            <a:lvl8pPr marL="1370722" algn="l" defTabSz="851942" rtl="0" eaLnBrk="1" fontAlgn="base" hangingPunct="1">
              <a:lnSpc>
                <a:spcPts val="4347"/>
              </a:lnSpc>
              <a:spcBef>
                <a:spcPct val="0"/>
              </a:spcBef>
              <a:spcAft>
                <a:spcPct val="0"/>
              </a:spcAft>
              <a:defRPr sz="2800" b="1">
                <a:solidFill>
                  <a:schemeClr val="tx1"/>
                </a:solidFill>
                <a:latin typeface="Arial" charset="0"/>
                <a:cs typeface="Arial" charset="0"/>
              </a:defRPr>
            </a:lvl8pPr>
            <a:lvl9pPr marL="1827627" algn="l" defTabSz="851942" rtl="0" eaLnBrk="1" fontAlgn="base" hangingPunct="1">
              <a:lnSpc>
                <a:spcPts val="4347"/>
              </a:lnSpc>
              <a:spcBef>
                <a:spcPct val="0"/>
              </a:spcBef>
              <a:spcAft>
                <a:spcPct val="0"/>
              </a:spcAft>
              <a:defRPr sz="2800" b="1">
                <a:solidFill>
                  <a:schemeClr val="tx1"/>
                </a:solidFill>
                <a:latin typeface="Arial" charset="0"/>
                <a:cs typeface="Arial" charset="0"/>
              </a:defRPr>
            </a:lvl9pPr>
          </a:lstStyle>
          <a:p>
            <a:r>
              <a:rPr lang="en-GB" sz="2667" dirty="0" smtClean="0"/>
              <a:t>Dstl’s 22 Strategic </a:t>
            </a:r>
            <a:r>
              <a:rPr lang="en-GB" sz="2667" dirty="0"/>
              <a:t>Capabilities</a:t>
            </a:r>
          </a:p>
        </p:txBody>
      </p:sp>
      <p:pic>
        <p:nvPicPr>
          <p:cNvPr id="51" name="Picture 3"/>
          <p:cNvPicPr>
            <a:picLocks noChangeArrowheads="1"/>
          </p:cNvPicPr>
          <p:nvPr/>
        </p:nvPicPr>
        <p:blipFill>
          <a:blip r:embed="rId4" cstate="print">
            <a:extLst>
              <a:ext uri="{28A0092B-C50C-407E-A947-70E740481C1C}">
                <a14:useLocalDpi xmlns:a14="http://schemas.microsoft.com/office/drawing/2010/main"/>
              </a:ext>
            </a:extLst>
          </a:blip>
          <a:srcRect/>
          <a:stretch>
            <a:fillRect/>
          </a:stretch>
        </p:blipFill>
        <p:spPr bwMode="black">
          <a:xfrm>
            <a:off x="9744408" y="328152"/>
            <a:ext cx="2117121" cy="3760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2" name="Footer Placeholder 3"/>
          <p:cNvSpPr>
            <a:spLocks noGrp="1"/>
          </p:cNvSpPr>
          <p:nvPr>
            <p:ph type="ftr" sz="quarter" idx="3"/>
          </p:nvPr>
        </p:nvSpPr>
        <p:spPr>
          <a:xfrm>
            <a:off x="10320469" y="6405331"/>
            <a:ext cx="1576496" cy="238496"/>
          </a:xfrm>
        </p:spPr>
        <p:txBody>
          <a:bodyPr/>
          <a:lstStyle/>
          <a:p>
            <a:r>
              <a:rPr lang="en-GB" dirty="0" smtClean="0">
                <a:solidFill>
                  <a:schemeClr val="bg1"/>
                </a:solidFill>
              </a:rPr>
              <a:t>OFFICIAL</a:t>
            </a:r>
            <a:endParaRPr lang="en-GB" dirty="0">
              <a:solidFill>
                <a:schemeClr val="bg1"/>
              </a:solidFill>
            </a:endParaRPr>
          </a:p>
        </p:txBody>
      </p:sp>
    </p:spTree>
    <p:extLst>
      <p:ext uri="{BB962C8B-B14F-4D97-AF65-F5344CB8AC3E}">
        <p14:creationId xmlns:p14="http://schemas.microsoft.com/office/powerpoint/2010/main" val="186046574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3"/>
          </p:nvPr>
        </p:nvSpPr>
        <p:spPr>
          <a:xfrm>
            <a:off x="10368729" y="6503912"/>
            <a:ext cx="1576496" cy="238496"/>
          </a:xfrm>
        </p:spPr>
        <p:txBody>
          <a:bodyPr/>
          <a:lstStyle/>
          <a:p>
            <a:pPr defTabSz="1135866" fontAlgn="base">
              <a:spcBef>
                <a:spcPct val="0"/>
              </a:spcBef>
              <a:spcAft>
                <a:spcPct val="0"/>
              </a:spcAft>
              <a:defRPr/>
            </a:pPr>
            <a:r>
              <a:rPr lang="en-GB" dirty="0">
                <a:solidFill>
                  <a:srgbClr val="000000"/>
                </a:solidFill>
                <a:latin typeface="Arial" charset="0"/>
              </a:rPr>
              <a:t>OFFICIAL</a:t>
            </a:r>
          </a:p>
        </p:txBody>
      </p:sp>
      <p:sp>
        <p:nvSpPr>
          <p:cNvPr id="6" name="Text Placeholder 5"/>
          <p:cNvSpPr>
            <a:spLocks noGrp="1"/>
          </p:cNvSpPr>
          <p:nvPr>
            <p:ph type="body" sz="quarter" idx="19"/>
          </p:nvPr>
        </p:nvSpPr>
        <p:spPr>
          <a:xfrm>
            <a:off x="609476" y="282529"/>
            <a:ext cx="8654877" cy="582139"/>
          </a:xfrm>
        </p:spPr>
        <p:txBody>
          <a:bodyPr>
            <a:normAutofit fontScale="92500" lnSpcReduction="20000"/>
          </a:bodyPr>
          <a:lstStyle/>
          <a:p>
            <a:r>
              <a:rPr lang="en-GB" dirty="0"/>
              <a:t>Strategic Capabilities Mapped </a:t>
            </a:r>
            <a:r>
              <a:rPr lang="en-GB" dirty="0" smtClean="0"/>
              <a:t>to Strategic Frameworks (Principal Research R2M)</a:t>
            </a:r>
            <a:endParaRPr lang="en-GB" dirty="0"/>
          </a:p>
          <a:p>
            <a:endParaRPr lang="en-GB" dirty="0"/>
          </a:p>
        </p:txBody>
      </p:sp>
      <p:graphicFrame>
        <p:nvGraphicFramePr>
          <p:cNvPr id="8" name="Table 7"/>
          <p:cNvGraphicFramePr>
            <a:graphicFrameLocks noGrp="1"/>
          </p:cNvGraphicFramePr>
          <p:nvPr>
            <p:extLst>
              <p:ext uri="{D42A27DB-BD31-4B8C-83A1-F6EECF244321}">
                <p14:modId xmlns:p14="http://schemas.microsoft.com/office/powerpoint/2010/main" val="657613760"/>
              </p:ext>
            </p:extLst>
          </p:nvPr>
        </p:nvGraphicFramePr>
        <p:xfrm>
          <a:off x="224715" y="1063790"/>
          <a:ext cx="11737591" cy="4747435"/>
        </p:xfrm>
        <a:graphic>
          <a:graphicData uri="http://schemas.openxmlformats.org/drawingml/2006/table">
            <a:tbl>
              <a:tblPr firstRow="1" bandRow="1">
                <a:tableStyleId>{5C22544A-7EE6-4342-B048-85BDC9FD1C3A}</a:tableStyleId>
              </a:tblPr>
              <a:tblGrid>
                <a:gridCol w="888371">
                  <a:extLst>
                    <a:ext uri="{9D8B030D-6E8A-4147-A177-3AD203B41FA5}">
                      <a16:colId xmlns:a16="http://schemas.microsoft.com/office/drawing/2014/main" val="2383783310"/>
                    </a:ext>
                  </a:extLst>
                </a:gridCol>
                <a:gridCol w="470407">
                  <a:extLst>
                    <a:ext uri="{9D8B030D-6E8A-4147-A177-3AD203B41FA5}">
                      <a16:colId xmlns:a16="http://schemas.microsoft.com/office/drawing/2014/main" val="2215383578"/>
                    </a:ext>
                  </a:extLst>
                </a:gridCol>
                <a:gridCol w="480053">
                  <a:extLst>
                    <a:ext uri="{9D8B030D-6E8A-4147-A177-3AD203B41FA5}">
                      <a16:colId xmlns:a16="http://schemas.microsoft.com/office/drawing/2014/main" val="129337568"/>
                    </a:ext>
                  </a:extLst>
                </a:gridCol>
                <a:gridCol w="494140">
                  <a:extLst>
                    <a:ext uri="{9D8B030D-6E8A-4147-A177-3AD203B41FA5}">
                      <a16:colId xmlns:a16="http://schemas.microsoft.com/office/drawing/2014/main" val="1096336560"/>
                    </a:ext>
                  </a:extLst>
                </a:gridCol>
                <a:gridCol w="494980">
                  <a:extLst>
                    <a:ext uri="{9D8B030D-6E8A-4147-A177-3AD203B41FA5}">
                      <a16:colId xmlns:a16="http://schemas.microsoft.com/office/drawing/2014/main" val="1929650548"/>
                    </a:ext>
                  </a:extLst>
                </a:gridCol>
                <a:gridCol w="494980">
                  <a:extLst>
                    <a:ext uri="{9D8B030D-6E8A-4147-A177-3AD203B41FA5}">
                      <a16:colId xmlns:a16="http://schemas.microsoft.com/office/drawing/2014/main" val="1133173242"/>
                    </a:ext>
                  </a:extLst>
                </a:gridCol>
                <a:gridCol w="494980">
                  <a:extLst>
                    <a:ext uri="{9D8B030D-6E8A-4147-A177-3AD203B41FA5}">
                      <a16:colId xmlns:a16="http://schemas.microsoft.com/office/drawing/2014/main" val="1302385925"/>
                    </a:ext>
                  </a:extLst>
                </a:gridCol>
                <a:gridCol w="550281">
                  <a:extLst>
                    <a:ext uri="{9D8B030D-6E8A-4147-A177-3AD203B41FA5}">
                      <a16:colId xmlns:a16="http://schemas.microsoft.com/office/drawing/2014/main" val="1577719346"/>
                    </a:ext>
                  </a:extLst>
                </a:gridCol>
                <a:gridCol w="439679">
                  <a:extLst>
                    <a:ext uri="{9D8B030D-6E8A-4147-A177-3AD203B41FA5}">
                      <a16:colId xmlns:a16="http://schemas.microsoft.com/office/drawing/2014/main" val="3801367077"/>
                    </a:ext>
                  </a:extLst>
                </a:gridCol>
                <a:gridCol w="494980">
                  <a:extLst>
                    <a:ext uri="{9D8B030D-6E8A-4147-A177-3AD203B41FA5}">
                      <a16:colId xmlns:a16="http://schemas.microsoft.com/office/drawing/2014/main" val="556379913"/>
                    </a:ext>
                  </a:extLst>
                </a:gridCol>
                <a:gridCol w="494980">
                  <a:extLst>
                    <a:ext uri="{9D8B030D-6E8A-4147-A177-3AD203B41FA5}">
                      <a16:colId xmlns:a16="http://schemas.microsoft.com/office/drawing/2014/main" val="3911527551"/>
                    </a:ext>
                  </a:extLst>
                </a:gridCol>
                <a:gridCol w="494980">
                  <a:extLst>
                    <a:ext uri="{9D8B030D-6E8A-4147-A177-3AD203B41FA5}">
                      <a16:colId xmlns:a16="http://schemas.microsoft.com/office/drawing/2014/main" val="36947286"/>
                    </a:ext>
                  </a:extLst>
                </a:gridCol>
                <a:gridCol w="494980">
                  <a:extLst>
                    <a:ext uri="{9D8B030D-6E8A-4147-A177-3AD203B41FA5}">
                      <a16:colId xmlns:a16="http://schemas.microsoft.com/office/drawing/2014/main" val="1762158946"/>
                    </a:ext>
                  </a:extLst>
                </a:gridCol>
                <a:gridCol w="494980">
                  <a:extLst>
                    <a:ext uri="{9D8B030D-6E8A-4147-A177-3AD203B41FA5}">
                      <a16:colId xmlns:a16="http://schemas.microsoft.com/office/drawing/2014/main" val="2792012452"/>
                    </a:ext>
                  </a:extLst>
                </a:gridCol>
                <a:gridCol w="494980">
                  <a:extLst>
                    <a:ext uri="{9D8B030D-6E8A-4147-A177-3AD203B41FA5}">
                      <a16:colId xmlns:a16="http://schemas.microsoft.com/office/drawing/2014/main" val="2243207625"/>
                    </a:ext>
                  </a:extLst>
                </a:gridCol>
                <a:gridCol w="494980">
                  <a:extLst>
                    <a:ext uri="{9D8B030D-6E8A-4147-A177-3AD203B41FA5}">
                      <a16:colId xmlns:a16="http://schemas.microsoft.com/office/drawing/2014/main" val="169338440"/>
                    </a:ext>
                  </a:extLst>
                </a:gridCol>
                <a:gridCol w="494980">
                  <a:extLst>
                    <a:ext uri="{9D8B030D-6E8A-4147-A177-3AD203B41FA5}">
                      <a16:colId xmlns:a16="http://schemas.microsoft.com/office/drawing/2014/main" val="3078472546"/>
                    </a:ext>
                  </a:extLst>
                </a:gridCol>
                <a:gridCol w="494980">
                  <a:extLst>
                    <a:ext uri="{9D8B030D-6E8A-4147-A177-3AD203B41FA5}">
                      <a16:colId xmlns:a16="http://schemas.microsoft.com/office/drawing/2014/main" val="2410117442"/>
                    </a:ext>
                  </a:extLst>
                </a:gridCol>
                <a:gridCol w="494980">
                  <a:extLst>
                    <a:ext uri="{9D8B030D-6E8A-4147-A177-3AD203B41FA5}">
                      <a16:colId xmlns:a16="http://schemas.microsoft.com/office/drawing/2014/main" val="1491190255"/>
                    </a:ext>
                  </a:extLst>
                </a:gridCol>
                <a:gridCol w="494980">
                  <a:extLst>
                    <a:ext uri="{9D8B030D-6E8A-4147-A177-3AD203B41FA5}">
                      <a16:colId xmlns:a16="http://schemas.microsoft.com/office/drawing/2014/main" val="1351886026"/>
                    </a:ext>
                  </a:extLst>
                </a:gridCol>
                <a:gridCol w="494980">
                  <a:extLst>
                    <a:ext uri="{9D8B030D-6E8A-4147-A177-3AD203B41FA5}">
                      <a16:colId xmlns:a16="http://schemas.microsoft.com/office/drawing/2014/main" val="1697058617"/>
                    </a:ext>
                  </a:extLst>
                </a:gridCol>
                <a:gridCol w="494980">
                  <a:extLst>
                    <a:ext uri="{9D8B030D-6E8A-4147-A177-3AD203B41FA5}">
                      <a16:colId xmlns:a16="http://schemas.microsoft.com/office/drawing/2014/main" val="174945358"/>
                    </a:ext>
                  </a:extLst>
                </a:gridCol>
                <a:gridCol w="494980">
                  <a:extLst>
                    <a:ext uri="{9D8B030D-6E8A-4147-A177-3AD203B41FA5}">
                      <a16:colId xmlns:a16="http://schemas.microsoft.com/office/drawing/2014/main" val="1655032018"/>
                    </a:ext>
                  </a:extLst>
                </a:gridCol>
              </a:tblGrid>
              <a:tr h="487680">
                <a:tc>
                  <a:txBody>
                    <a:bodyPr/>
                    <a:lstStyle/>
                    <a:p>
                      <a:r>
                        <a:rPr lang="en-GB" sz="2400" dirty="0" smtClean="0"/>
                        <a:t>E</a:t>
                      </a:r>
                      <a:endParaRPr lang="en-GB" sz="2400" dirty="0"/>
                    </a:p>
                  </a:txBody>
                  <a:tcPr marL="121920" marR="121920" marT="60960" marB="60960">
                    <a:lnL w="12700" cap="flat" cmpd="sng" algn="ctr">
                      <a:no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sz="2400" dirty="0"/>
                    </a:p>
                  </a:txBody>
                  <a:tcPr marL="121920" marR="121920" marT="60960" marB="60960">
                    <a:lnL w="12700" cap="flat" cmpd="sng" algn="ctr">
                      <a:solidFill>
                        <a:srgbClr val="000000"/>
                      </a:solidFill>
                      <a:prstDash val="solid"/>
                      <a:round/>
                      <a:headEnd type="none" w="med" len="med"/>
                      <a:tailEnd type="none" w="med" len="med"/>
                    </a:lnL>
                    <a:lnR w="6350" cap="flat" cmpd="sng" algn="ctr">
                      <a:solidFill>
                        <a:srgbClr val="A6A6A6"/>
                      </a:solidFill>
                      <a:prstDash val="lgDash"/>
                      <a:round/>
                      <a:headEnd type="none" w="med" len="med"/>
                      <a:tailEnd type="none" w="med" len="med"/>
                    </a:lnR>
                    <a:lnT w="12700" cap="flat" cmpd="sng" algn="ctr">
                      <a:solidFill>
                        <a:srgbClr val="000000"/>
                      </a:solidFill>
                      <a:prstDash val="solid"/>
                      <a:round/>
                      <a:headEnd type="none" w="med" len="med"/>
                      <a:tailEnd type="none" w="med" len="med"/>
                    </a:lnT>
                    <a:lnB w="6350" cap="flat" cmpd="sng" algn="ctr">
                      <a:noFill/>
                      <a:prstDash val="lgDash"/>
                      <a:round/>
                      <a:headEnd type="none" w="med" len="med"/>
                      <a:tailEnd type="none" w="med" len="med"/>
                    </a:lnB>
                    <a:lnTlToBr w="12700" cmpd="sng">
                      <a:noFill/>
                      <a:prstDash val="solid"/>
                    </a:lnTlToBr>
                    <a:lnBlToTr w="12700" cmpd="sng">
                      <a:noFill/>
                      <a:prstDash val="solid"/>
                    </a:lnBlToTr>
                    <a:noFill/>
                  </a:tcPr>
                </a:tc>
                <a:tc>
                  <a:txBody>
                    <a:bodyPr/>
                    <a:lstStyle/>
                    <a:p>
                      <a:endParaRPr lang="en-GB" sz="2400" dirty="0"/>
                    </a:p>
                  </a:txBody>
                  <a:tcPr marL="121920" marR="121920" marT="60960" marB="60960">
                    <a:lnL w="6350" cap="flat" cmpd="sng" algn="ctr">
                      <a:solidFill>
                        <a:srgbClr val="A6A6A6"/>
                      </a:solidFill>
                      <a:prstDash val="lgDash"/>
                      <a:round/>
                      <a:headEnd type="none" w="med" len="med"/>
                      <a:tailEnd type="none" w="med" len="med"/>
                    </a:lnL>
                    <a:lnR w="6350" cap="flat" cmpd="sng" algn="ctr">
                      <a:solidFill>
                        <a:srgbClr val="A6A6A6"/>
                      </a:solidFill>
                      <a:prstDash val="lgDash"/>
                      <a:round/>
                      <a:headEnd type="none" w="med" len="med"/>
                      <a:tailEnd type="none" w="med" len="med"/>
                    </a:lnR>
                    <a:lnT w="12700" cap="flat" cmpd="sng" algn="ctr">
                      <a:solidFill>
                        <a:srgbClr val="000000"/>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sz="2400" dirty="0"/>
                    </a:p>
                  </a:txBody>
                  <a:tcPr marL="121920" marR="121920" marT="60960" marB="60960">
                    <a:lnL w="6350" cap="flat" cmpd="sng" algn="ctr">
                      <a:solidFill>
                        <a:srgbClr val="A6A6A6"/>
                      </a:solidFill>
                      <a:prstDash val="lgDash"/>
                      <a:round/>
                      <a:headEnd type="none" w="med" len="med"/>
                      <a:tailEnd type="none" w="med" len="med"/>
                    </a:lnL>
                    <a:lnR w="6350" cap="flat" cmpd="sng" algn="ctr">
                      <a:solidFill>
                        <a:srgbClr val="A6A6A6"/>
                      </a:solidFill>
                      <a:prstDash val="lgDash"/>
                      <a:round/>
                      <a:headEnd type="none" w="med" len="med"/>
                      <a:tailEnd type="none" w="med" len="med"/>
                    </a:lnR>
                    <a:lnT w="12700" cap="flat" cmpd="sng" algn="ctr">
                      <a:solidFill>
                        <a:srgbClr val="000000"/>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sz="2400" dirty="0"/>
                    </a:p>
                  </a:txBody>
                  <a:tcPr marL="121920" marR="121920" marT="60960" marB="60960">
                    <a:lnL w="6350" cap="flat" cmpd="sng" algn="ctr">
                      <a:solidFill>
                        <a:srgbClr val="A6A6A6"/>
                      </a:solidFill>
                      <a:prstDash val="lgDash"/>
                      <a:round/>
                      <a:headEnd type="none" w="med" len="med"/>
                      <a:tailEnd type="none" w="med" len="med"/>
                    </a:lnL>
                    <a:lnR w="6350" cap="flat" cmpd="sng" algn="ctr">
                      <a:solidFill>
                        <a:srgbClr val="A6A6A6"/>
                      </a:solidFill>
                      <a:prstDash val="lgDash"/>
                      <a:round/>
                      <a:headEnd type="none" w="med" len="med"/>
                      <a:tailEnd type="none" w="med" len="med"/>
                    </a:lnR>
                    <a:lnT w="12700" cap="flat" cmpd="sng" algn="ctr">
                      <a:solidFill>
                        <a:srgbClr val="000000"/>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sz="2400" dirty="0"/>
                    </a:p>
                  </a:txBody>
                  <a:tcPr marL="121920" marR="121920" marT="60960" marB="60960">
                    <a:lnL w="6350" cap="flat" cmpd="sng" algn="ctr">
                      <a:solidFill>
                        <a:srgbClr val="A6A6A6"/>
                      </a:solidFill>
                      <a:prstDash val="lgDash"/>
                      <a:round/>
                      <a:headEnd type="none" w="med" len="med"/>
                      <a:tailEnd type="none" w="med" len="med"/>
                    </a:lnL>
                    <a:lnR w="6350" cap="flat" cmpd="sng" algn="ctr">
                      <a:solidFill>
                        <a:srgbClr val="A6A6A6"/>
                      </a:solidFill>
                      <a:prstDash val="lgDash"/>
                      <a:round/>
                      <a:headEnd type="none" w="med" len="med"/>
                      <a:tailEnd type="none" w="med" len="med"/>
                    </a:lnR>
                    <a:lnT w="12700" cap="flat" cmpd="sng" algn="ctr">
                      <a:solidFill>
                        <a:srgbClr val="000000"/>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sz="2400" dirty="0"/>
                    </a:p>
                  </a:txBody>
                  <a:tcPr marL="121920" marR="121920" marT="60960" marB="60960">
                    <a:lnL w="6350" cap="flat" cmpd="sng" algn="ctr">
                      <a:solidFill>
                        <a:srgbClr val="A6A6A6"/>
                      </a:solidFill>
                      <a:prstDash val="lgDash"/>
                      <a:round/>
                      <a:headEnd type="none" w="med" len="med"/>
                      <a:tailEnd type="none" w="med" len="med"/>
                    </a:lnL>
                    <a:lnR w="6350" cap="flat" cmpd="sng" algn="ctr">
                      <a:solidFill>
                        <a:srgbClr val="A6A6A6"/>
                      </a:solidFill>
                      <a:prstDash val="lgDash"/>
                      <a:round/>
                      <a:headEnd type="none" w="med" len="med"/>
                      <a:tailEnd type="none" w="med" len="med"/>
                    </a:lnR>
                    <a:lnT w="12700" cap="flat" cmpd="sng" algn="ctr">
                      <a:solidFill>
                        <a:srgbClr val="000000"/>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sz="2400" dirty="0"/>
                    </a:p>
                  </a:txBody>
                  <a:tcPr marL="121920" marR="121920" marT="60960" marB="60960">
                    <a:lnL w="6350" cap="flat" cmpd="sng" algn="ctr">
                      <a:solidFill>
                        <a:srgbClr val="A6A6A6"/>
                      </a:solidFill>
                      <a:prstDash val="lgDash"/>
                      <a:round/>
                      <a:headEnd type="none" w="med" len="med"/>
                      <a:tailEnd type="none" w="med" len="med"/>
                    </a:lnL>
                    <a:lnR w="6350" cap="flat" cmpd="sng" algn="ctr">
                      <a:solidFill>
                        <a:srgbClr val="A6A6A6"/>
                      </a:solidFill>
                      <a:prstDash val="lgDash"/>
                      <a:round/>
                      <a:headEnd type="none" w="med" len="med"/>
                      <a:tailEnd type="none" w="med" len="med"/>
                    </a:lnR>
                    <a:lnT w="12700" cap="flat" cmpd="sng" algn="ctr">
                      <a:solidFill>
                        <a:srgbClr val="000000"/>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sz="2400"/>
                    </a:p>
                  </a:txBody>
                  <a:tcPr marL="121920" marR="121920" marT="60960" marB="60960">
                    <a:lnL w="6350" cap="flat" cmpd="sng" algn="ctr">
                      <a:solidFill>
                        <a:srgbClr val="A6A6A6"/>
                      </a:solidFill>
                      <a:prstDash val="lgDash"/>
                      <a:round/>
                      <a:headEnd type="none" w="med" len="med"/>
                      <a:tailEnd type="none" w="med" len="med"/>
                    </a:lnL>
                    <a:lnR w="6350" cap="flat" cmpd="sng" algn="ctr">
                      <a:solidFill>
                        <a:srgbClr val="A6A6A6"/>
                      </a:solidFill>
                      <a:prstDash val="lgDash"/>
                      <a:round/>
                      <a:headEnd type="none" w="med" len="med"/>
                      <a:tailEnd type="none" w="med" len="med"/>
                    </a:lnR>
                    <a:lnT w="12700" cap="flat" cmpd="sng" algn="ctr">
                      <a:solidFill>
                        <a:srgbClr val="000000"/>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sz="2400" dirty="0"/>
                    </a:p>
                  </a:txBody>
                  <a:tcPr marL="121920" marR="121920" marT="60960" marB="60960">
                    <a:lnL w="6350" cap="flat" cmpd="sng" algn="ctr">
                      <a:solidFill>
                        <a:srgbClr val="A6A6A6"/>
                      </a:solidFill>
                      <a:prstDash val="lgDash"/>
                      <a:round/>
                      <a:headEnd type="none" w="med" len="med"/>
                      <a:tailEnd type="none" w="med" len="med"/>
                    </a:lnL>
                    <a:lnR w="6350" cap="flat" cmpd="sng" algn="ctr">
                      <a:solidFill>
                        <a:srgbClr val="A6A6A6"/>
                      </a:solidFill>
                      <a:prstDash val="lgDash"/>
                      <a:round/>
                      <a:headEnd type="none" w="med" len="med"/>
                      <a:tailEnd type="none" w="med" len="med"/>
                    </a:lnR>
                    <a:lnT w="12700" cap="flat" cmpd="sng" algn="ctr">
                      <a:solidFill>
                        <a:srgbClr val="000000"/>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sz="2400"/>
                    </a:p>
                  </a:txBody>
                  <a:tcPr marL="121920" marR="121920" marT="60960" marB="60960">
                    <a:lnL w="6350" cap="flat" cmpd="sng" algn="ctr">
                      <a:solidFill>
                        <a:srgbClr val="A6A6A6"/>
                      </a:solidFill>
                      <a:prstDash val="lgDash"/>
                      <a:round/>
                      <a:headEnd type="none" w="med" len="med"/>
                      <a:tailEnd type="none" w="med" len="med"/>
                    </a:lnL>
                    <a:lnR w="6350" cap="flat" cmpd="sng" algn="ctr">
                      <a:solidFill>
                        <a:srgbClr val="A6A6A6"/>
                      </a:solidFill>
                      <a:prstDash val="lgDash"/>
                      <a:round/>
                      <a:headEnd type="none" w="med" len="med"/>
                      <a:tailEnd type="none" w="med" len="med"/>
                    </a:lnR>
                    <a:lnT w="12700" cap="flat" cmpd="sng" algn="ctr">
                      <a:solidFill>
                        <a:srgbClr val="000000"/>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sz="2400" dirty="0"/>
                    </a:p>
                  </a:txBody>
                  <a:tcPr marL="121920" marR="121920" marT="60960" marB="60960">
                    <a:lnL w="6350" cap="flat" cmpd="sng" algn="ctr">
                      <a:solidFill>
                        <a:srgbClr val="A6A6A6"/>
                      </a:solidFill>
                      <a:prstDash val="lgDash"/>
                      <a:round/>
                      <a:headEnd type="none" w="med" len="med"/>
                      <a:tailEnd type="none" w="med" len="med"/>
                    </a:lnL>
                    <a:lnR w="6350" cap="flat" cmpd="sng" algn="ctr">
                      <a:solidFill>
                        <a:srgbClr val="A6A6A6"/>
                      </a:solidFill>
                      <a:prstDash val="lgDash"/>
                      <a:round/>
                      <a:headEnd type="none" w="med" len="med"/>
                      <a:tailEnd type="none" w="med" len="med"/>
                    </a:lnR>
                    <a:lnT w="12700" cap="flat" cmpd="sng" algn="ctr">
                      <a:solidFill>
                        <a:srgbClr val="000000"/>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sz="2400" dirty="0"/>
                    </a:p>
                  </a:txBody>
                  <a:tcPr marL="121920" marR="121920" marT="60960" marB="60960">
                    <a:lnL w="6350" cap="flat" cmpd="sng" algn="ctr">
                      <a:solidFill>
                        <a:srgbClr val="A6A6A6"/>
                      </a:solidFill>
                      <a:prstDash val="lgDash"/>
                      <a:round/>
                      <a:headEnd type="none" w="med" len="med"/>
                      <a:tailEnd type="none" w="med" len="med"/>
                    </a:lnL>
                    <a:lnR w="6350" cap="flat" cmpd="sng" algn="ctr">
                      <a:solidFill>
                        <a:srgbClr val="A6A6A6"/>
                      </a:solidFill>
                      <a:prstDash val="lgDash"/>
                      <a:round/>
                      <a:headEnd type="none" w="med" len="med"/>
                      <a:tailEnd type="none" w="med" len="med"/>
                    </a:lnR>
                    <a:lnT w="12700" cap="flat" cmpd="sng" algn="ctr">
                      <a:solidFill>
                        <a:srgbClr val="000000"/>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sz="2400" dirty="0"/>
                    </a:p>
                  </a:txBody>
                  <a:tcPr marL="121920" marR="121920" marT="60960" marB="60960">
                    <a:lnL w="6350" cap="flat" cmpd="sng" algn="ctr">
                      <a:solidFill>
                        <a:srgbClr val="A6A6A6"/>
                      </a:solidFill>
                      <a:prstDash val="lgDash"/>
                      <a:round/>
                      <a:headEnd type="none" w="med" len="med"/>
                      <a:tailEnd type="none" w="med" len="med"/>
                    </a:lnL>
                    <a:lnR w="6350" cap="flat" cmpd="sng" algn="ctr">
                      <a:solidFill>
                        <a:srgbClr val="A6A6A6"/>
                      </a:solidFill>
                      <a:prstDash val="lgDash"/>
                      <a:round/>
                      <a:headEnd type="none" w="med" len="med"/>
                      <a:tailEnd type="none" w="med" len="med"/>
                    </a:lnR>
                    <a:lnT w="12700" cap="flat" cmpd="sng" algn="ctr">
                      <a:solidFill>
                        <a:srgbClr val="000000"/>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sz="2400" dirty="0"/>
                    </a:p>
                  </a:txBody>
                  <a:tcPr marL="121920" marR="121920" marT="60960" marB="60960">
                    <a:lnL w="6350" cap="flat" cmpd="sng" algn="ctr">
                      <a:solidFill>
                        <a:srgbClr val="A6A6A6"/>
                      </a:solidFill>
                      <a:prstDash val="lgDash"/>
                      <a:round/>
                      <a:headEnd type="none" w="med" len="med"/>
                      <a:tailEnd type="none" w="med" len="med"/>
                    </a:lnL>
                    <a:lnR w="6350" cap="flat" cmpd="sng" algn="ctr">
                      <a:solidFill>
                        <a:srgbClr val="A6A6A6"/>
                      </a:solidFill>
                      <a:prstDash val="lgDash"/>
                      <a:round/>
                      <a:headEnd type="none" w="med" len="med"/>
                      <a:tailEnd type="none" w="med" len="med"/>
                    </a:lnR>
                    <a:lnT w="12700" cap="flat" cmpd="sng" algn="ctr">
                      <a:solidFill>
                        <a:srgbClr val="000000"/>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sz="2400" dirty="0"/>
                    </a:p>
                  </a:txBody>
                  <a:tcPr marL="121920" marR="121920" marT="60960" marB="60960">
                    <a:lnL w="6350" cap="flat" cmpd="sng" algn="ctr">
                      <a:solidFill>
                        <a:srgbClr val="A6A6A6"/>
                      </a:solidFill>
                      <a:prstDash val="lgDash"/>
                      <a:round/>
                      <a:headEnd type="none" w="med" len="med"/>
                      <a:tailEnd type="none" w="med" len="med"/>
                    </a:lnL>
                    <a:lnR w="6350" cap="flat" cmpd="sng" algn="ctr">
                      <a:solidFill>
                        <a:srgbClr val="A6A6A6"/>
                      </a:solidFill>
                      <a:prstDash val="lgDash"/>
                      <a:round/>
                      <a:headEnd type="none" w="med" len="med"/>
                      <a:tailEnd type="none" w="med" len="med"/>
                    </a:lnR>
                    <a:lnT w="12700" cap="flat" cmpd="sng" algn="ctr">
                      <a:solidFill>
                        <a:srgbClr val="000000"/>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sz="2400" dirty="0"/>
                    </a:p>
                  </a:txBody>
                  <a:tcPr marL="121920" marR="121920" marT="60960" marB="60960">
                    <a:lnL w="6350" cap="flat" cmpd="sng" algn="ctr">
                      <a:solidFill>
                        <a:srgbClr val="A6A6A6"/>
                      </a:solidFill>
                      <a:prstDash val="lgDash"/>
                      <a:round/>
                      <a:headEnd type="none" w="med" len="med"/>
                      <a:tailEnd type="none" w="med" len="med"/>
                    </a:lnL>
                    <a:lnR w="6350" cap="flat" cmpd="sng" algn="ctr">
                      <a:solidFill>
                        <a:srgbClr val="A6A6A6"/>
                      </a:solidFill>
                      <a:prstDash val="lgDash"/>
                      <a:round/>
                      <a:headEnd type="none" w="med" len="med"/>
                      <a:tailEnd type="none" w="med" len="med"/>
                    </a:lnR>
                    <a:lnT w="12700" cap="flat" cmpd="sng" algn="ctr">
                      <a:solidFill>
                        <a:srgbClr val="000000"/>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sz="2400" dirty="0"/>
                    </a:p>
                  </a:txBody>
                  <a:tcPr marL="121920" marR="121920" marT="60960" marB="60960">
                    <a:lnL w="6350" cap="flat" cmpd="sng" algn="ctr">
                      <a:solidFill>
                        <a:srgbClr val="A6A6A6"/>
                      </a:solidFill>
                      <a:prstDash val="lgDash"/>
                      <a:round/>
                      <a:headEnd type="none" w="med" len="med"/>
                      <a:tailEnd type="none" w="med" len="med"/>
                    </a:lnL>
                    <a:lnR w="6350" cap="flat" cmpd="sng" algn="ctr">
                      <a:solidFill>
                        <a:srgbClr val="A6A6A6"/>
                      </a:solidFill>
                      <a:prstDash val="lgDash"/>
                      <a:round/>
                      <a:headEnd type="none" w="med" len="med"/>
                      <a:tailEnd type="none" w="med" len="med"/>
                    </a:lnR>
                    <a:lnT w="12700" cap="flat" cmpd="sng" algn="ctr">
                      <a:solidFill>
                        <a:srgbClr val="000000"/>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sz="2400" dirty="0"/>
                    </a:p>
                  </a:txBody>
                  <a:tcPr marL="121920" marR="121920" marT="60960" marB="60960">
                    <a:lnL w="6350" cap="flat" cmpd="sng" algn="ctr">
                      <a:solidFill>
                        <a:srgbClr val="A6A6A6"/>
                      </a:solidFill>
                      <a:prstDash val="lgDash"/>
                      <a:round/>
                      <a:headEnd type="none" w="med" len="med"/>
                      <a:tailEnd type="none" w="med" len="med"/>
                    </a:lnL>
                    <a:lnR w="6350" cap="flat" cmpd="sng" algn="ctr">
                      <a:solidFill>
                        <a:srgbClr val="A6A6A6"/>
                      </a:solidFill>
                      <a:prstDash val="lgDash"/>
                      <a:round/>
                      <a:headEnd type="none" w="med" len="med"/>
                      <a:tailEnd type="none" w="med" len="med"/>
                    </a:lnR>
                    <a:lnT w="12700" cap="flat" cmpd="sng" algn="ctr">
                      <a:solidFill>
                        <a:srgbClr val="000000"/>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sz="2400" dirty="0"/>
                    </a:p>
                  </a:txBody>
                  <a:tcPr marL="121920" marR="121920" marT="60960" marB="60960">
                    <a:lnL w="6350" cap="flat" cmpd="sng" algn="ctr">
                      <a:solidFill>
                        <a:srgbClr val="A6A6A6"/>
                      </a:solidFill>
                      <a:prstDash val="lgDash"/>
                      <a:round/>
                      <a:headEnd type="none" w="med" len="med"/>
                      <a:tailEnd type="none" w="med" len="med"/>
                    </a:lnL>
                    <a:lnR w="6350" cap="flat" cmpd="sng" algn="ctr">
                      <a:solidFill>
                        <a:srgbClr val="A6A6A6"/>
                      </a:solidFill>
                      <a:prstDash val="lgDash"/>
                      <a:round/>
                      <a:headEnd type="none" w="med" len="med"/>
                      <a:tailEnd type="none" w="med" len="med"/>
                    </a:lnR>
                    <a:lnT w="12700" cap="flat" cmpd="sng" algn="ctr">
                      <a:solidFill>
                        <a:srgbClr val="000000"/>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sz="2400" dirty="0"/>
                    </a:p>
                  </a:txBody>
                  <a:tcPr marL="121920" marR="121920" marT="60960" marB="60960">
                    <a:lnL w="6350" cap="flat" cmpd="sng" algn="ctr">
                      <a:solidFill>
                        <a:srgbClr val="A6A6A6"/>
                      </a:solidFill>
                      <a:prstDash val="lgDash"/>
                      <a:round/>
                      <a:headEnd type="none" w="med" len="med"/>
                      <a:tailEnd type="none" w="med" len="med"/>
                    </a:lnL>
                    <a:lnR w="6350" cap="flat" cmpd="sng" algn="ctr">
                      <a:solidFill>
                        <a:srgbClr val="A6A6A6"/>
                      </a:solidFill>
                      <a:prstDash val="lgDash"/>
                      <a:round/>
                      <a:headEnd type="none" w="med" len="med"/>
                      <a:tailEnd type="none" w="med" len="med"/>
                    </a:lnR>
                    <a:lnT w="12700" cap="flat" cmpd="sng" algn="ctr">
                      <a:solidFill>
                        <a:srgbClr val="000000"/>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sz="2400" dirty="0"/>
                    </a:p>
                  </a:txBody>
                  <a:tcPr marL="121920" marR="121920" marT="60960" marB="60960">
                    <a:lnL w="6350" cap="flat" cmpd="sng" algn="ctr">
                      <a:solidFill>
                        <a:srgbClr val="A6A6A6"/>
                      </a:solidFill>
                      <a:prstDash val="lgDash"/>
                      <a:round/>
                      <a:headEnd type="none" w="med" len="med"/>
                      <a:tailEnd type="none" w="med" len="med"/>
                    </a:lnL>
                    <a:lnR w="6350" cap="flat" cmpd="sng" algn="ctr">
                      <a:solidFill>
                        <a:srgbClr val="A6A6A6"/>
                      </a:solidFill>
                      <a:prstDash val="lgDash"/>
                      <a:round/>
                      <a:headEnd type="none" w="med" len="med"/>
                      <a:tailEnd type="none" w="med" len="med"/>
                    </a:lnR>
                    <a:lnT w="12700" cap="flat" cmpd="sng" algn="ctr">
                      <a:solidFill>
                        <a:srgbClr val="000000"/>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sz="2400" dirty="0"/>
                    </a:p>
                  </a:txBody>
                  <a:tcPr marL="121920" marR="121920" marT="60960" marB="60960">
                    <a:lnL w="6350" cap="flat" cmpd="sng" algn="ctr">
                      <a:solidFill>
                        <a:srgbClr val="A6A6A6"/>
                      </a:solidFill>
                      <a:prstDash val="lgDash"/>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62770580"/>
                  </a:ext>
                </a:extLst>
              </a:tr>
              <a:tr h="1833460">
                <a:tc>
                  <a:txBody>
                    <a:bodyPr/>
                    <a:lstStyle/>
                    <a:p>
                      <a:endParaRPr lang="en-GB" sz="2400" dirty="0">
                        <a:solidFill>
                          <a:srgbClr val="000000"/>
                        </a:solidFill>
                      </a:endParaRPr>
                    </a:p>
                  </a:txBody>
                  <a:tcPr marL="121920" marR="121920" marT="60960" marB="60960">
                    <a:lnL w="12700" cap="flat" cmpd="sng" algn="ctr">
                      <a:no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lnSpc>
                          <a:spcPts val="1000"/>
                        </a:lnSpc>
                      </a:pPr>
                      <a:r>
                        <a:rPr lang="en-GB" sz="1500" dirty="0" smtClean="0">
                          <a:solidFill>
                            <a:srgbClr val="000000"/>
                          </a:solidFill>
                          <a:hlinkClick r:id="rId3"/>
                        </a:rPr>
                        <a:t>AI &amp; Data Science</a:t>
                      </a:r>
                      <a:r>
                        <a:rPr lang="en-GB" sz="1500" dirty="0" smtClean="0">
                          <a:solidFill>
                            <a:srgbClr val="000000"/>
                          </a:solidFill>
                        </a:rPr>
                        <a:t> </a:t>
                      </a:r>
                      <a:endParaRPr lang="en-GB" sz="1500" dirty="0">
                        <a:solidFill>
                          <a:srgbClr val="000000"/>
                        </a:solidFill>
                      </a:endParaRPr>
                    </a:p>
                  </a:txBody>
                  <a:tcPr marL="121920" marR="121920" marT="60960" marB="60960" vert="vert270" anchor="ctr">
                    <a:lnL w="12700" cap="flat" cmpd="sng" algn="ctr">
                      <a:solidFill>
                        <a:srgbClr val="000000"/>
                      </a:solidFill>
                      <a:prstDash val="solid"/>
                      <a:round/>
                      <a:headEnd type="none" w="med" len="med"/>
                      <a:tailEnd type="none" w="med" len="med"/>
                    </a:lnL>
                    <a:lnR w="6350" cap="flat" cmpd="sng" algn="ctr">
                      <a:solidFill>
                        <a:srgbClr val="A6A6A6"/>
                      </a:solidFill>
                      <a:prstDash val="lgDash"/>
                      <a:round/>
                      <a:headEnd type="none" w="med" len="med"/>
                      <a:tailEnd type="none" w="med" len="med"/>
                    </a:lnR>
                    <a:lnT w="6350" cap="flat" cmpd="sng" algn="ctr">
                      <a:noFill/>
                      <a:prstDash val="lgDash"/>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r" defTabSz="852772" rtl="0" eaLnBrk="1" latinLnBrk="0" hangingPunct="1">
                        <a:lnSpc>
                          <a:spcPts val="1000"/>
                        </a:lnSpc>
                      </a:pPr>
                      <a:r>
                        <a:rPr lang="en-GB" sz="1600" kern="1200" dirty="0" smtClean="0">
                          <a:solidFill>
                            <a:srgbClr val="000000"/>
                          </a:solidFill>
                          <a:latin typeface="+mn-lt"/>
                          <a:ea typeface="+mn-ea"/>
                          <a:cs typeface="+mn-cs"/>
                          <a:hlinkClick r:id="rId4"/>
                        </a:rPr>
                        <a:t>Robotics &amp; </a:t>
                      </a:r>
                      <a:r>
                        <a:rPr lang="en-GB" sz="1600" kern="1200" dirty="0" err="1" smtClean="0">
                          <a:solidFill>
                            <a:srgbClr val="000000"/>
                          </a:solidFill>
                          <a:latin typeface="+mn-lt"/>
                          <a:ea typeface="+mn-ea"/>
                          <a:cs typeface="+mn-cs"/>
                          <a:hlinkClick r:id="rId4"/>
                        </a:rPr>
                        <a:t>Auton’s</a:t>
                      </a:r>
                      <a:r>
                        <a:rPr lang="en-GB" sz="1600" kern="1200" dirty="0" smtClean="0">
                          <a:solidFill>
                            <a:srgbClr val="000000"/>
                          </a:solidFill>
                          <a:latin typeface="+mn-lt"/>
                          <a:ea typeface="+mn-ea"/>
                          <a:cs typeface="+mn-cs"/>
                          <a:hlinkClick r:id="rId4"/>
                        </a:rPr>
                        <a:t> Systems</a:t>
                      </a:r>
                      <a:r>
                        <a:rPr lang="en-GB" sz="1600" kern="1200" dirty="0" smtClean="0">
                          <a:solidFill>
                            <a:srgbClr val="000000"/>
                          </a:solidFill>
                          <a:latin typeface="+mn-lt"/>
                          <a:ea typeface="+mn-ea"/>
                          <a:cs typeface="+mn-cs"/>
                        </a:rPr>
                        <a:t> </a:t>
                      </a:r>
                      <a:endParaRPr lang="en-GB" sz="1600" kern="1200" dirty="0">
                        <a:solidFill>
                          <a:srgbClr val="000000"/>
                        </a:solidFill>
                        <a:latin typeface="+mn-lt"/>
                        <a:ea typeface="+mn-ea"/>
                        <a:cs typeface="+mn-cs"/>
                      </a:endParaRPr>
                    </a:p>
                  </a:txBody>
                  <a:tcPr marL="121920" marR="121920" marT="60960" marB="60960" vert="vert270" anchor="ctr">
                    <a:lnL w="6350" cap="flat" cmpd="sng" algn="ctr">
                      <a:solidFill>
                        <a:srgbClr val="A6A6A6"/>
                      </a:solidFill>
                      <a:prstDash val="lgDash"/>
                      <a:round/>
                      <a:headEnd type="none" w="med" len="med"/>
                      <a:tailEnd type="none" w="med" len="med"/>
                    </a:lnL>
                    <a:lnR w="6350" cap="flat" cmpd="sng" algn="ctr">
                      <a:solidFill>
                        <a:srgbClr val="A6A6A6"/>
                      </a:solidFill>
                      <a:prstDash val="lgDash"/>
                      <a:round/>
                      <a:headEnd type="none" w="med" len="med"/>
                      <a:tailEnd type="none" w="med" len="med"/>
                    </a:lnR>
                    <a:lnT w="12700" cap="flat" cmpd="sng" algn="ctr">
                      <a:no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lnSpc>
                          <a:spcPts val="1000"/>
                        </a:lnSpc>
                      </a:pPr>
                      <a:r>
                        <a:rPr lang="en-GB" sz="1600" dirty="0" smtClean="0">
                          <a:solidFill>
                            <a:srgbClr val="000000"/>
                          </a:solidFill>
                        </a:rPr>
                        <a:t>Information Systems</a:t>
                      </a:r>
                    </a:p>
                    <a:p>
                      <a:pPr algn="r">
                        <a:lnSpc>
                          <a:spcPts val="1000"/>
                        </a:lnSpc>
                      </a:pPr>
                      <a:endParaRPr lang="en-GB" sz="2400" dirty="0">
                        <a:solidFill>
                          <a:srgbClr val="000000"/>
                        </a:solidFill>
                      </a:endParaRPr>
                    </a:p>
                  </a:txBody>
                  <a:tcPr marL="121920" marR="121920" marT="60960" marB="60960" vert="vert270" anchor="ctr">
                    <a:lnL w="6350" cap="flat" cmpd="sng" algn="ctr">
                      <a:solidFill>
                        <a:srgbClr val="A6A6A6"/>
                      </a:solidFill>
                      <a:prstDash val="lgDash"/>
                      <a:round/>
                      <a:headEnd type="none" w="med" len="med"/>
                      <a:tailEnd type="none" w="med" len="med"/>
                    </a:lnL>
                    <a:lnR w="6350" cap="flat" cmpd="sng" algn="ctr">
                      <a:solidFill>
                        <a:srgbClr val="A6A6A6"/>
                      </a:solidFill>
                      <a:prstDash val="lgDash"/>
                      <a:round/>
                      <a:headEnd type="none" w="med" len="med"/>
                      <a:tailEnd type="none" w="med" len="med"/>
                    </a:lnR>
                    <a:lnT w="12700" cap="flat" cmpd="sng" algn="ctr">
                      <a:no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r" defTabSz="852772" rtl="0" eaLnBrk="1" latinLnBrk="0" hangingPunct="1">
                        <a:lnSpc>
                          <a:spcPts val="1000"/>
                        </a:lnSpc>
                      </a:pPr>
                      <a:r>
                        <a:rPr lang="en-GB" sz="1600" kern="1200" dirty="0" smtClean="0">
                          <a:solidFill>
                            <a:srgbClr val="000000"/>
                          </a:solidFill>
                          <a:latin typeface="+mn-lt"/>
                          <a:ea typeface="+mn-ea"/>
                          <a:cs typeface="+mn-cs"/>
                          <a:hlinkClick r:id="rId5"/>
                        </a:rPr>
                        <a:t>Space Systems</a:t>
                      </a:r>
                      <a:endParaRPr lang="en-GB" sz="1600" kern="1200" dirty="0" smtClean="0">
                        <a:solidFill>
                          <a:srgbClr val="000000"/>
                        </a:solidFill>
                        <a:latin typeface="+mn-lt"/>
                        <a:ea typeface="+mn-ea"/>
                        <a:cs typeface="+mn-cs"/>
                      </a:endParaRPr>
                    </a:p>
                    <a:p>
                      <a:pPr marL="0" algn="r" defTabSz="852772" rtl="0" eaLnBrk="1" latinLnBrk="0" hangingPunct="1">
                        <a:lnSpc>
                          <a:spcPts val="1000"/>
                        </a:lnSpc>
                      </a:pPr>
                      <a:endParaRPr lang="en-GB" sz="1600" kern="1200" dirty="0">
                        <a:solidFill>
                          <a:srgbClr val="000000"/>
                        </a:solidFill>
                        <a:latin typeface="+mn-lt"/>
                        <a:ea typeface="+mn-ea"/>
                        <a:cs typeface="+mn-cs"/>
                      </a:endParaRPr>
                    </a:p>
                  </a:txBody>
                  <a:tcPr marL="121920" marR="121920" marT="60960" marB="60960" vert="vert270" anchor="ctr">
                    <a:lnL w="6350" cap="flat" cmpd="sng" algn="ctr">
                      <a:solidFill>
                        <a:srgbClr val="A6A6A6"/>
                      </a:solidFill>
                      <a:prstDash val="lgDash"/>
                      <a:round/>
                      <a:headEnd type="none" w="med" len="med"/>
                      <a:tailEnd type="none" w="med" len="med"/>
                    </a:lnL>
                    <a:lnR w="6350" cap="flat" cmpd="sng" algn="ctr">
                      <a:solidFill>
                        <a:srgbClr val="A6A6A6"/>
                      </a:solidFill>
                      <a:prstDash val="lgDash"/>
                      <a:round/>
                      <a:headEnd type="none" w="med" len="med"/>
                      <a:tailEnd type="none" w="med" len="med"/>
                    </a:lnR>
                    <a:lnT w="12700" cap="flat" cmpd="sng" algn="ctr">
                      <a:no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r" defTabSz="852772" rtl="0" eaLnBrk="1" latinLnBrk="0" hangingPunct="1">
                        <a:lnSpc>
                          <a:spcPts val="1000"/>
                        </a:lnSpc>
                      </a:pPr>
                      <a:r>
                        <a:rPr lang="en-GB" sz="1600" kern="1200" dirty="0" smtClean="0">
                          <a:solidFill>
                            <a:srgbClr val="000000"/>
                          </a:solidFill>
                          <a:latin typeface="+mn-lt"/>
                          <a:ea typeface="+mn-ea"/>
                          <a:cs typeface="+mn-cs"/>
                        </a:rPr>
                        <a:t>Communications and Networks </a:t>
                      </a:r>
                    </a:p>
                  </a:txBody>
                  <a:tcPr marL="121920" marR="121920" marT="60960" marB="60960" vert="vert270" anchor="ctr">
                    <a:lnL w="6350" cap="flat" cmpd="sng" algn="ctr">
                      <a:solidFill>
                        <a:srgbClr val="A6A6A6"/>
                      </a:solidFill>
                      <a:prstDash val="lgDash"/>
                      <a:round/>
                      <a:headEnd type="none" w="med" len="med"/>
                      <a:tailEnd type="none" w="med" len="med"/>
                    </a:lnL>
                    <a:lnR w="6350" cap="flat" cmpd="sng" algn="ctr">
                      <a:solidFill>
                        <a:srgbClr val="A6A6A6"/>
                      </a:solidFill>
                      <a:prstDash val="lgDash"/>
                      <a:round/>
                      <a:headEnd type="none" w="med" len="med"/>
                      <a:tailEnd type="none" w="med" len="med"/>
                    </a:lnR>
                    <a:lnT w="12700" cap="flat" cmpd="sng" algn="ctr">
                      <a:no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r" defTabSz="852772" rtl="0" eaLnBrk="1" latinLnBrk="0" hangingPunct="1">
                        <a:lnSpc>
                          <a:spcPts val="1000"/>
                        </a:lnSpc>
                      </a:pPr>
                      <a:r>
                        <a:rPr lang="en-GB" sz="1600" kern="1200" dirty="0" smtClean="0">
                          <a:solidFill>
                            <a:srgbClr val="000000"/>
                          </a:solidFill>
                          <a:latin typeface="+mn-lt"/>
                          <a:ea typeface="+mn-ea"/>
                          <a:cs typeface="+mn-cs"/>
                          <a:hlinkClick r:id="rId6"/>
                        </a:rPr>
                        <a:t>Sensing  </a:t>
                      </a:r>
                      <a:endParaRPr lang="en-GB" sz="1600" kern="1200" dirty="0" smtClean="0">
                        <a:solidFill>
                          <a:srgbClr val="000000"/>
                        </a:solidFill>
                        <a:latin typeface="+mn-lt"/>
                        <a:ea typeface="+mn-ea"/>
                        <a:cs typeface="+mn-cs"/>
                      </a:endParaRPr>
                    </a:p>
                  </a:txBody>
                  <a:tcPr marL="121920" marR="121920" marT="60960" marB="60960" vert="vert270" anchor="ctr">
                    <a:lnL w="6350" cap="flat" cmpd="sng" algn="ctr">
                      <a:solidFill>
                        <a:srgbClr val="A6A6A6"/>
                      </a:solidFill>
                      <a:prstDash val="lgDash"/>
                      <a:round/>
                      <a:headEnd type="none" w="med" len="med"/>
                      <a:tailEnd type="none" w="med" len="med"/>
                    </a:lnL>
                    <a:lnR w="6350" cap="flat" cmpd="sng" algn="ctr">
                      <a:solidFill>
                        <a:srgbClr val="A6A6A6"/>
                      </a:solidFill>
                      <a:prstDash val="lgDash"/>
                      <a:round/>
                      <a:headEnd type="none" w="med" len="med"/>
                      <a:tailEnd type="none" w="med" len="med"/>
                    </a:lnR>
                    <a:lnT w="12700" cap="flat" cmpd="sng" algn="ctr">
                      <a:no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r" defTabSz="852772" rtl="0" eaLnBrk="1" latinLnBrk="0" hangingPunct="1">
                        <a:lnSpc>
                          <a:spcPts val="1000"/>
                        </a:lnSpc>
                      </a:pPr>
                      <a:r>
                        <a:rPr lang="en-GB" sz="1600" kern="1200" dirty="0" smtClean="0">
                          <a:solidFill>
                            <a:srgbClr val="000000"/>
                          </a:solidFill>
                          <a:latin typeface="+mn-lt"/>
                          <a:ea typeface="+mn-ea"/>
                          <a:cs typeface="+mn-cs"/>
                        </a:rPr>
                        <a:t>Electromagnetic Activities</a:t>
                      </a:r>
                    </a:p>
                    <a:p>
                      <a:pPr marL="0" algn="r" defTabSz="852772" rtl="0" eaLnBrk="1" latinLnBrk="0" hangingPunct="1">
                        <a:lnSpc>
                          <a:spcPts val="1000"/>
                        </a:lnSpc>
                      </a:pPr>
                      <a:endParaRPr lang="en-GB" sz="1600" kern="1200" dirty="0">
                        <a:solidFill>
                          <a:srgbClr val="000000"/>
                        </a:solidFill>
                        <a:latin typeface="+mn-lt"/>
                        <a:ea typeface="+mn-ea"/>
                        <a:cs typeface="+mn-cs"/>
                      </a:endParaRPr>
                    </a:p>
                  </a:txBody>
                  <a:tcPr marL="121920" marR="121920" marT="60960" marB="60960" vert="vert270" anchor="ctr">
                    <a:lnL w="6350" cap="flat" cmpd="sng" algn="ctr">
                      <a:solidFill>
                        <a:srgbClr val="A6A6A6"/>
                      </a:solidFill>
                      <a:prstDash val="lgDash"/>
                      <a:round/>
                      <a:headEnd type="none" w="med" len="med"/>
                      <a:tailEnd type="none" w="med" len="med"/>
                    </a:lnL>
                    <a:lnR w="6350" cap="flat" cmpd="sng" algn="ctr">
                      <a:solidFill>
                        <a:srgbClr val="A6A6A6"/>
                      </a:solidFill>
                      <a:prstDash val="lgDash"/>
                      <a:round/>
                      <a:headEnd type="none" w="med" len="med"/>
                      <a:tailEnd type="none" w="med" len="med"/>
                    </a:lnR>
                    <a:lnT w="12700" cap="flat" cmpd="sng" algn="ctr">
                      <a:no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r" defTabSz="852772" rtl="0" eaLnBrk="1" fontAlgn="auto" latinLnBrk="0" hangingPunct="1">
                        <a:lnSpc>
                          <a:spcPts val="1000"/>
                        </a:lnSpc>
                        <a:spcBef>
                          <a:spcPts val="0"/>
                        </a:spcBef>
                        <a:spcAft>
                          <a:spcPts val="0"/>
                        </a:spcAft>
                        <a:buClrTx/>
                        <a:buSzTx/>
                        <a:buFontTx/>
                        <a:buNone/>
                        <a:tabLst/>
                        <a:defRPr/>
                      </a:pPr>
                      <a:r>
                        <a:rPr lang="en-GB" sz="1600" kern="1200" dirty="0" smtClean="0">
                          <a:solidFill>
                            <a:srgbClr val="000000"/>
                          </a:solidFill>
                          <a:latin typeface="+mn-lt"/>
                          <a:ea typeface="+mn-ea"/>
                          <a:cs typeface="+mn-cs"/>
                        </a:rPr>
                        <a:t>Homeland Security &amp; CT Systems</a:t>
                      </a:r>
                    </a:p>
                    <a:p>
                      <a:pPr marL="0" algn="r" defTabSz="852772" rtl="0" eaLnBrk="1" latinLnBrk="0" hangingPunct="1">
                        <a:lnSpc>
                          <a:spcPts val="1000"/>
                        </a:lnSpc>
                      </a:pPr>
                      <a:endParaRPr lang="en-GB" sz="1600" kern="1200" dirty="0">
                        <a:solidFill>
                          <a:srgbClr val="000000"/>
                        </a:solidFill>
                        <a:latin typeface="+mn-lt"/>
                        <a:ea typeface="+mn-ea"/>
                        <a:cs typeface="+mn-cs"/>
                      </a:endParaRPr>
                    </a:p>
                  </a:txBody>
                  <a:tcPr marL="121920" marR="121920" marT="60960" marB="60960" vert="vert270" anchor="ctr">
                    <a:lnL w="6350" cap="flat" cmpd="sng" algn="ctr">
                      <a:solidFill>
                        <a:srgbClr val="A6A6A6"/>
                      </a:solidFill>
                      <a:prstDash val="lgDash"/>
                      <a:round/>
                      <a:headEnd type="none" w="med" len="med"/>
                      <a:tailEnd type="none" w="med" len="med"/>
                    </a:lnL>
                    <a:lnR w="6350" cap="flat" cmpd="sng" algn="ctr">
                      <a:solidFill>
                        <a:srgbClr val="A6A6A6"/>
                      </a:solidFill>
                      <a:prstDash val="lgDash"/>
                      <a:round/>
                      <a:headEnd type="none" w="med" len="med"/>
                      <a:tailEnd type="none" w="med" len="med"/>
                    </a:lnR>
                    <a:lnT w="12700" cap="flat" cmpd="sng" algn="ctr">
                      <a:no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r" defTabSz="852772" rtl="0" eaLnBrk="1" latinLnBrk="0" hangingPunct="1">
                        <a:lnSpc>
                          <a:spcPts val="1000"/>
                        </a:lnSpc>
                      </a:pPr>
                      <a:r>
                        <a:rPr lang="en-GB" sz="1600" kern="1200" dirty="0" smtClean="0">
                          <a:solidFill>
                            <a:srgbClr val="000000"/>
                          </a:solidFill>
                          <a:latin typeface="+mn-lt"/>
                          <a:ea typeface="+mn-ea"/>
                          <a:cs typeface="+mn-cs"/>
                        </a:rPr>
                        <a:t>Cyber    </a:t>
                      </a:r>
                      <a:endParaRPr lang="en-GB" sz="1600" kern="1200" dirty="0">
                        <a:solidFill>
                          <a:srgbClr val="000000"/>
                        </a:solidFill>
                        <a:latin typeface="+mn-lt"/>
                        <a:ea typeface="+mn-ea"/>
                        <a:cs typeface="+mn-cs"/>
                      </a:endParaRPr>
                    </a:p>
                  </a:txBody>
                  <a:tcPr marL="121920" marR="121920" marT="60960" marB="60960" vert="vert270" anchor="ctr">
                    <a:lnL w="6350" cap="flat" cmpd="sng" algn="ctr">
                      <a:solidFill>
                        <a:srgbClr val="A6A6A6"/>
                      </a:solidFill>
                      <a:prstDash val="lgDash"/>
                      <a:round/>
                      <a:headEnd type="none" w="med" len="med"/>
                      <a:tailEnd type="none" w="med" len="med"/>
                    </a:lnL>
                    <a:lnR w="6350" cap="flat" cmpd="sng" algn="ctr">
                      <a:solidFill>
                        <a:srgbClr val="A6A6A6"/>
                      </a:solidFill>
                      <a:prstDash val="lgDash"/>
                      <a:round/>
                      <a:headEnd type="none" w="med" len="med"/>
                      <a:tailEnd type="none" w="med" len="med"/>
                    </a:lnR>
                    <a:lnT w="12700" cap="flat" cmpd="sng" algn="ctr">
                      <a:no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r" defTabSz="852772" rtl="0" eaLnBrk="1" fontAlgn="auto" latinLnBrk="0" hangingPunct="1">
                        <a:lnSpc>
                          <a:spcPts val="1000"/>
                        </a:lnSpc>
                        <a:spcBef>
                          <a:spcPts val="0"/>
                        </a:spcBef>
                        <a:spcAft>
                          <a:spcPts val="0"/>
                        </a:spcAft>
                        <a:buClrTx/>
                        <a:buSzTx/>
                        <a:buFontTx/>
                        <a:buNone/>
                        <a:tabLst/>
                        <a:defRPr/>
                      </a:pPr>
                      <a:r>
                        <a:rPr lang="en-GB" sz="1600" kern="1200" dirty="0" smtClean="0">
                          <a:solidFill>
                            <a:srgbClr val="000000"/>
                          </a:solidFill>
                          <a:latin typeface="+mn-lt"/>
                          <a:ea typeface="+mn-ea"/>
                          <a:cs typeface="+mn-cs"/>
                        </a:rPr>
                        <a:t>Survivability</a:t>
                      </a:r>
                    </a:p>
                    <a:p>
                      <a:pPr marL="0" algn="r" defTabSz="852772" rtl="0" eaLnBrk="1" latinLnBrk="0" hangingPunct="1">
                        <a:lnSpc>
                          <a:spcPts val="1000"/>
                        </a:lnSpc>
                      </a:pPr>
                      <a:endParaRPr lang="en-GB" sz="1600" kern="1200" dirty="0">
                        <a:solidFill>
                          <a:srgbClr val="000000"/>
                        </a:solidFill>
                        <a:latin typeface="+mn-lt"/>
                        <a:ea typeface="+mn-ea"/>
                        <a:cs typeface="+mn-cs"/>
                      </a:endParaRPr>
                    </a:p>
                  </a:txBody>
                  <a:tcPr marL="121920" marR="121920" marT="60960" marB="60960" vert="vert270" anchor="ctr">
                    <a:lnL w="6350" cap="flat" cmpd="sng" algn="ctr">
                      <a:solidFill>
                        <a:srgbClr val="A6A6A6"/>
                      </a:solidFill>
                      <a:prstDash val="lgDash"/>
                      <a:round/>
                      <a:headEnd type="none" w="med" len="med"/>
                      <a:tailEnd type="none" w="med" len="med"/>
                    </a:lnL>
                    <a:lnR w="6350" cap="flat" cmpd="sng" algn="ctr">
                      <a:solidFill>
                        <a:srgbClr val="A6A6A6"/>
                      </a:solidFill>
                      <a:prstDash val="lgDash"/>
                      <a:round/>
                      <a:headEnd type="none" w="med" len="med"/>
                      <a:tailEnd type="none" w="med" len="med"/>
                    </a:lnR>
                    <a:lnT w="12700" cap="flat" cmpd="sng" algn="ctr">
                      <a:no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r" defTabSz="852772" rtl="0" eaLnBrk="1" latinLnBrk="0" hangingPunct="1">
                        <a:lnSpc>
                          <a:spcPts val="1000"/>
                        </a:lnSpc>
                      </a:pPr>
                      <a:r>
                        <a:rPr lang="en-GB" sz="1600" kern="1200" dirty="0" smtClean="0">
                          <a:solidFill>
                            <a:srgbClr val="000000"/>
                          </a:solidFill>
                          <a:latin typeface="+mn-lt"/>
                          <a:ea typeface="+mn-ea"/>
                          <a:cs typeface="+mn-cs"/>
                        </a:rPr>
                        <a:t>Above Water Systems</a:t>
                      </a:r>
                      <a:r>
                        <a:rPr lang="en-GB" sz="1600" kern="1200" baseline="0" dirty="0" smtClean="0">
                          <a:solidFill>
                            <a:srgbClr val="000000"/>
                          </a:solidFill>
                          <a:latin typeface="+mn-lt"/>
                          <a:ea typeface="+mn-ea"/>
                          <a:cs typeface="+mn-cs"/>
                        </a:rPr>
                        <a:t> </a:t>
                      </a:r>
                      <a:endParaRPr lang="en-GB" sz="1600" kern="1200" dirty="0">
                        <a:solidFill>
                          <a:srgbClr val="000000"/>
                        </a:solidFill>
                        <a:latin typeface="+mn-lt"/>
                        <a:ea typeface="+mn-ea"/>
                        <a:cs typeface="+mn-cs"/>
                      </a:endParaRPr>
                    </a:p>
                  </a:txBody>
                  <a:tcPr marL="121920" marR="121920" marT="60960" marB="60960" vert="vert270" anchor="ctr">
                    <a:lnL w="6350" cap="flat" cmpd="sng" algn="ctr">
                      <a:solidFill>
                        <a:srgbClr val="A6A6A6"/>
                      </a:solidFill>
                      <a:prstDash val="lgDash"/>
                      <a:round/>
                      <a:headEnd type="none" w="med" len="med"/>
                      <a:tailEnd type="none" w="med" len="med"/>
                    </a:lnL>
                    <a:lnR w="6350" cap="flat" cmpd="sng" algn="ctr">
                      <a:solidFill>
                        <a:srgbClr val="A6A6A6"/>
                      </a:solidFill>
                      <a:prstDash val="lgDash"/>
                      <a:round/>
                      <a:headEnd type="none" w="med" len="med"/>
                      <a:tailEnd type="none" w="med" len="med"/>
                    </a:lnR>
                    <a:lnT w="12700" cap="flat" cmpd="sng" algn="ctr">
                      <a:no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r" defTabSz="852772" rtl="0" eaLnBrk="1" latinLnBrk="0" hangingPunct="1">
                        <a:lnSpc>
                          <a:spcPts val="1000"/>
                        </a:lnSpc>
                      </a:pPr>
                      <a:r>
                        <a:rPr lang="en-GB" sz="1600" kern="1200" dirty="0" smtClean="0">
                          <a:solidFill>
                            <a:srgbClr val="000000"/>
                          </a:solidFill>
                          <a:latin typeface="+mn-lt"/>
                          <a:ea typeface="+mn-ea"/>
                          <a:cs typeface="+mn-cs"/>
                        </a:rPr>
                        <a:t>Underwater Systems</a:t>
                      </a:r>
                      <a:endParaRPr lang="en-GB" sz="1600" kern="1200" dirty="0">
                        <a:solidFill>
                          <a:srgbClr val="000000"/>
                        </a:solidFill>
                        <a:latin typeface="+mn-lt"/>
                        <a:ea typeface="+mn-ea"/>
                        <a:cs typeface="+mn-cs"/>
                      </a:endParaRPr>
                    </a:p>
                  </a:txBody>
                  <a:tcPr marL="121920" marR="121920" marT="60960" marB="60960" vert="vert270" anchor="ctr">
                    <a:lnL w="6350" cap="flat" cmpd="sng" algn="ctr">
                      <a:solidFill>
                        <a:srgbClr val="A6A6A6"/>
                      </a:solidFill>
                      <a:prstDash val="lgDash"/>
                      <a:round/>
                      <a:headEnd type="none" w="med" len="med"/>
                      <a:tailEnd type="none" w="med" len="med"/>
                    </a:lnL>
                    <a:lnR w="6350" cap="flat" cmpd="sng" algn="ctr">
                      <a:solidFill>
                        <a:srgbClr val="A6A6A6"/>
                      </a:solidFill>
                      <a:prstDash val="lgDash"/>
                      <a:round/>
                      <a:headEnd type="none" w="med" len="med"/>
                      <a:tailEnd type="none" w="med" len="med"/>
                    </a:lnR>
                    <a:lnT w="12700" cap="flat" cmpd="sng" algn="ctr">
                      <a:no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r" defTabSz="852772" rtl="0" eaLnBrk="1" latinLnBrk="0" hangingPunct="1">
                        <a:lnSpc>
                          <a:spcPts val="1000"/>
                        </a:lnSpc>
                      </a:pPr>
                      <a:r>
                        <a:rPr lang="en-GB" sz="1600" kern="1200" dirty="0" smtClean="0">
                          <a:solidFill>
                            <a:srgbClr val="000000"/>
                          </a:solidFill>
                          <a:latin typeface="+mn-lt"/>
                          <a:ea typeface="+mn-ea"/>
                          <a:cs typeface="+mn-cs"/>
                        </a:rPr>
                        <a:t>Human and Social Sciences</a:t>
                      </a:r>
                      <a:endParaRPr lang="en-GB" sz="1600" kern="1200" dirty="0">
                        <a:solidFill>
                          <a:srgbClr val="000000"/>
                        </a:solidFill>
                        <a:latin typeface="+mn-lt"/>
                        <a:ea typeface="+mn-ea"/>
                        <a:cs typeface="+mn-cs"/>
                      </a:endParaRPr>
                    </a:p>
                  </a:txBody>
                  <a:tcPr marL="121920" marR="121920" marT="60960" marB="60960" vert="vert270" anchor="ctr">
                    <a:lnL w="6350" cap="flat" cmpd="sng" algn="ctr">
                      <a:solidFill>
                        <a:srgbClr val="A6A6A6"/>
                      </a:solidFill>
                      <a:prstDash val="lgDash"/>
                      <a:round/>
                      <a:headEnd type="none" w="med" len="med"/>
                      <a:tailEnd type="none" w="med" len="med"/>
                    </a:lnL>
                    <a:lnR w="6350" cap="flat" cmpd="sng" algn="ctr">
                      <a:solidFill>
                        <a:srgbClr val="A6A6A6"/>
                      </a:solidFill>
                      <a:prstDash val="lgDash"/>
                      <a:round/>
                      <a:headEnd type="none" w="med" len="med"/>
                      <a:tailEnd type="none" w="med" len="med"/>
                    </a:lnR>
                    <a:lnT w="12700" cap="flat" cmpd="sng" algn="ctr">
                      <a:no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r" defTabSz="852772" rtl="0" eaLnBrk="1" fontAlgn="auto" latinLnBrk="0" hangingPunct="1">
                        <a:lnSpc>
                          <a:spcPts val="1000"/>
                        </a:lnSpc>
                        <a:spcBef>
                          <a:spcPts val="0"/>
                        </a:spcBef>
                        <a:spcAft>
                          <a:spcPts val="0"/>
                        </a:spcAft>
                        <a:buClrTx/>
                        <a:buSzTx/>
                        <a:buFontTx/>
                        <a:buNone/>
                        <a:tabLst/>
                        <a:defRPr/>
                      </a:pPr>
                      <a:r>
                        <a:rPr lang="en-GB" sz="1600" kern="1200" dirty="0" smtClean="0">
                          <a:solidFill>
                            <a:srgbClr val="000000"/>
                          </a:solidFill>
                          <a:latin typeface="+mn-lt"/>
                          <a:ea typeface="+mn-ea"/>
                          <a:cs typeface="+mn-cs"/>
                        </a:rPr>
                        <a:t>Strategic Systems</a:t>
                      </a:r>
                    </a:p>
                  </a:txBody>
                  <a:tcPr marL="121920" marR="121920" marT="60960" marB="60960" vert="vert270" anchor="ctr">
                    <a:lnL w="6350" cap="flat" cmpd="sng" algn="ctr">
                      <a:solidFill>
                        <a:srgbClr val="A6A6A6"/>
                      </a:solidFill>
                      <a:prstDash val="lgDash"/>
                      <a:round/>
                      <a:headEnd type="none" w="med" len="med"/>
                      <a:tailEnd type="none" w="med" len="med"/>
                    </a:lnL>
                    <a:lnR w="6350" cap="flat" cmpd="sng" algn="ctr">
                      <a:solidFill>
                        <a:srgbClr val="A6A6A6"/>
                      </a:solidFill>
                      <a:prstDash val="lgDash"/>
                      <a:round/>
                      <a:headEnd type="none" w="med" len="med"/>
                      <a:tailEnd type="none" w="med" len="med"/>
                    </a:lnR>
                    <a:lnT w="12700" cap="flat" cmpd="sng" algn="ctr">
                      <a:no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r" defTabSz="852772" rtl="0" eaLnBrk="1" latinLnBrk="0" hangingPunct="1">
                        <a:lnSpc>
                          <a:spcPts val="1000"/>
                        </a:lnSpc>
                      </a:pPr>
                      <a:r>
                        <a:rPr lang="en-GB" sz="1600" kern="1200" dirty="0" smtClean="0">
                          <a:solidFill>
                            <a:srgbClr val="000000"/>
                          </a:solidFill>
                          <a:latin typeface="+mn-lt"/>
                          <a:ea typeface="+mn-ea"/>
                          <a:cs typeface="+mn-cs"/>
                        </a:rPr>
                        <a:t>Explosives and Energetics </a:t>
                      </a:r>
                      <a:endParaRPr lang="en-GB" sz="1600" kern="1200" dirty="0">
                        <a:solidFill>
                          <a:srgbClr val="000000"/>
                        </a:solidFill>
                        <a:latin typeface="+mn-lt"/>
                        <a:ea typeface="+mn-ea"/>
                        <a:cs typeface="+mn-cs"/>
                      </a:endParaRPr>
                    </a:p>
                  </a:txBody>
                  <a:tcPr marL="121920" marR="121920" marT="60960" marB="60960" vert="vert270" anchor="ctr">
                    <a:lnL w="6350" cap="flat" cmpd="sng" algn="ctr">
                      <a:solidFill>
                        <a:srgbClr val="A6A6A6"/>
                      </a:solidFill>
                      <a:prstDash val="lgDash"/>
                      <a:round/>
                      <a:headEnd type="none" w="med" len="med"/>
                      <a:tailEnd type="none" w="med" len="med"/>
                    </a:lnL>
                    <a:lnR w="6350" cap="flat" cmpd="sng" algn="ctr">
                      <a:solidFill>
                        <a:srgbClr val="A6A6A6"/>
                      </a:solidFill>
                      <a:prstDash val="lgDash"/>
                      <a:round/>
                      <a:headEnd type="none" w="med" len="med"/>
                      <a:tailEnd type="none" w="med" len="med"/>
                    </a:lnR>
                    <a:lnT w="12700" cap="flat" cmpd="sng" algn="ctr">
                      <a:no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r" defTabSz="852772" rtl="0" eaLnBrk="1" latinLnBrk="0" hangingPunct="1">
                        <a:lnSpc>
                          <a:spcPts val="1000"/>
                        </a:lnSpc>
                      </a:pPr>
                      <a:r>
                        <a:rPr lang="en-GB" sz="1600" kern="1200" dirty="0" smtClean="0">
                          <a:solidFill>
                            <a:srgbClr val="000000"/>
                          </a:solidFill>
                          <a:latin typeface="+mn-lt"/>
                          <a:ea typeface="+mn-ea"/>
                          <a:cs typeface="+mn-cs"/>
                          <a:hlinkClick r:id="rId7"/>
                        </a:rPr>
                        <a:t>Weapons</a:t>
                      </a:r>
                      <a:r>
                        <a:rPr lang="en-GB" sz="1600" kern="1200" dirty="0" smtClean="0">
                          <a:solidFill>
                            <a:srgbClr val="000000"/>
                          </a:solidFill>
                          <a:latin typeface="+mn-lt"/>
                          <a:ea typeface="+mn-ea"/>
                          <a:cs typeface="+mn-cs"/>
                        </a:rPr>
                        <a:t> </a:t>
                      </a:r>
                      <a:endParaRPr lang="en-GB" sz="1600" kern="1200" dirty="0">
                        <a:solidFill>
                          <a:srgbClr val="000000"/>
                        </a:solidFill>
                        <a:latin typeface="+mn-lt"/>
                        <a:ea typeface="+mn-ea"/>
                        <a:cs typeface="+mn-cs"/>
                      </a:endParaRPr>
                    </a:p>
                  </a:txBody>
                  <a:tcPr marL="121920" marR="121920" marT="60960" marB="60960" vert="vert270" anchor="ctr">
                    <a:lnL w="6350" cap="flat" cmpd="sng" algn="ctr">
                      <a:solidFill>
                        <a:srgbClr val="A6A6A6"/>
                      </a:solidFill>
                      <a:prstDash val="lgDash"/>
                      <a:round/>
                      <a:headEnd type="none" w="med" len="med"/>
                      <a:tailEnd type="none" w="med" len="med"/>
                    </a:lnL>
                    <a:lnR w="6350" cap="flat" cmpd="sng" algn="ctr">
                      <a:solidFill>
                        <a:srgbClr val="A6A6A6"/>
                      </a:solidFill>
                      <a:prstDash val="lgDash"/>
                      <a:round/>
                      <a:headEnd type="none" w="med" len="med"/>
                      <a:tailEnd type="none" w="med" len="med"/>
                    </a:lnR>
                    <a:lnT w="12700" cap="flat" cmpd="sng" algn="ctr">
                      <a:no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r" defTabSz="852772" rtl="0" eaLnBrk="1" latinLnBrk="0" hangingPunct="1">
                        <a:lnSpc>
                          <a:spcPts val="1000"/>
                        </a:lnSpc>
                      </a:pPr>
                      <a:r>
                        <a:rPr lang="en-GB" sz="1600" kern="1200" dirty="0" smtClean="0">
                          <a:solidFill>
                            <a:srgbClr val="000000"/>
                          </a:solidFill>
                          <a:latin typeface="+mn-lt"/>
                          <a:ea typeface="+mn-ea"/>
                          <a:cs typeface="+mn-cs"/>
                        </a:rPr>
                        <a:t>Operational Research</a:t>
                      </a:r>
                      <a:endParaRPr lang="en-GB" sz="1600" kern="1200" dirty="0">
                        <a:solidFill>
                          <a:srgbClr val="000000"/>
                        </a:solidFill>
                        <a:latin typeface="+mn-lt"/>
                        <a:ea typeface="+mn-ea"/>
                        <a:cs typeface="+mn-cs"/>
                      </a:endParaRPr>
                    </a:p>
                  </a:txBody>
                  <a:tcPr marL="121920" marR="121920" marT="60960" marB="60960" vert="vert270" anchor="ctr">
                    <a:lnL w="6350" cap="flat" cmpd="sng" algn="ctr">
                      <a:solidFill>
                        <a:srgbClr val="A6A6A6"/>
                      </a:solidFill>
                      <a:prstDash val="lgDash"/>
                      <a:round/>
                      <a:headEnd type="none" w="med" len="med"/>
                      <a:tailEnd type="none" w="med" len="med"/>
                    </a:lnL>
                    <a:lnR w="6350" cap="flat" cmpd="sng" algn="ctr">
                      <a:solidFill>
                        <a:srgbClr val="A6A6A6"/>
                      </a:solidFill>
                      <a:prstDash val="lgDash"/>
                      <a:round/>
                      <a:headEnd type="none" w="med" len="med"/>
                      <a:tailEnd type="none" w="med" len="med"/>
                    </a:lnR>
                    <a:lnT w="12700" cap="flat" cmpd="sng" algn="ctr">
                      <a:no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r" defTabSz="852772" rtl="0" eaLnBrk="1" latinLnBrk="0" hangingPunct="1">
                        <a:lnSpc>
                          <a:spcPts val="1000"/>
                        </a:lnSpc>
                      </a:pPr>
                      <a:r>
                        <a:rPr lang="en-GB" sz="1600" kern="1200" dirty="0" smtClean="0">
                          <a:solidFill>
                            <a:srgbClr val="000000"/>
                          </a:solidFill>
                          <a:latin typeface="+mn-lt"/>
                          <a:ea typeface="+mn-ea"/>
                          <a:cs typeface="+mn-cs"/>
                        </a:rPr>
                        <a:t>Land Systems</a:t>
                      </a:r>
                      <a:endParaRPr lang="en-GB" sz="1600" kern="1200" dirty="0">
                        <a:solidFill>
                          <a:srgbClr val="000000"/>
                        </a:solidFill>
                        <a:latin typeface="+mn-lt"/>
                        <a:ea typeface="+mn-ea"/>
                        <a:cs typeface="+mn-cs"/>
                      </a:endParaRPr>
                    </a:p>
                  </a:txBody>
                  <a:tcPr marL="121920" marR="121920" marT="60960" marB="60960" vert="vert270" anchor="ctr">
                    <a:lnL w="6350" cap="flat" cmpd="sng" algn="ctr">
                      <a:solidFill>
                        <a:srgbClr val="A6A6A6"/>
                      </a:solidFill>
                      <a:prstDash val="lgDash"/>
                      <a:round/>
                      <a:headEnd type="none" w="med" len="med"/>
                      <a:tailEnd type="none" w="med" len="med"/>
                    </a:lnL>
                    <a:lnR w="6350" cap="flat" cmpd="sng" algn="ctr">
                      <a:solidFill>
                        <a:srgbClr val="A6A6A6"/>
                      </a:solidFill>
                      <a:prstDash val="lgDash"/>
                      <a:round/>
                      <a:headEnd type="none" w="med" len="med"/>
                      <a:tailEnd type="none" w="med" len="med"/>
                    </a:lnR>
                    <a:lnT w="12700" cap="flat" cmpd="sng" algn="ctr">
                      <a:no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r" defTabSz="852772" rtl="0" eaLnBrk="1" latinLnBrk="0" hangingPunct="1">
                        <a:lnSpc>
                          <a:spcPts val="1000"/>
                        </a:lnSpc>
                      </a:pPr>
                      <a:r>
                        <a:rPr lang="en-GB" sz="1600" kern="1200" dirty="0" smtClean="0">
                          <a:solidFill>
                            <a:srgbClr val="000000"/>
                          </a:solidFill>
                          <a:latin typeface="+mn-lt"/>
                          <a:ea typeface="+mn-ea"/>
                          <a:cs typeface="+mn-cs"/>
                        </a:rPr>
                        <a:t>Air Systems </a:t>
                      </a:r>
                      <a:endParaRPr lang="en-GB" sz="1600" kern="1200" dirty="0">
                        <a:solidFill>
                          <a:srgbClr val="000000"/>
                        </a:solidFill>
                        <a:latin typeface="+mn-lt"/>
                        <a:ea typeface="+mn-ea"/>
                        <a:cs typeface="+mn-cs"/>
                      </a:endParaRPr>
                    </a:p>
                  </a:txBody>
                  <a:tcPr marL="121920" marR="121920" marT="60960" marB="60960" vert="vert270" anchor="ctr">
                    <a:lnL w="6350" cap="flat" cmpd="sng" algn="ctr">
                      <a:solidFill>
                        <a:srgbClr val="A6A6A6"/>
                      </a:solidFill>
                      <a:prstDash val="lgDash"/>
                      <a:round/>
                      <a:headEnd type="none" w="med" len="med"/>
                      <a:tailEnd type="none" w="med" len="med"/>
                    </a:lnL>
                    <a:lnR w="6350" cap="flat" cmpd="sng" algn="ctr">
                      <a:solidFill>
                        <a:srgbClr val="A6A6A6"/>
                      </a:solidFill>
                      <a:prstDash val="lgDash"/>
                      <a:round/>
                      <a:headEnd type="none" w="med" len="med"/>
                      <a:tailEnd type="none" w="med" len="med"/>
                    </a:lnR>
                    <a:lnT w="12700" cap="flat" cmpd="sng" algn="ctr">
                      <a:no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r" defTabSz="852772" rtl="0" eaLnBrk="1" fontAlgn="auto" latinLnBrk="0" hangingPunct="1">
                        <a:lnSpc>
                          <a:spcPts val="1000"/>
                        </a:lnSpc>
                        <a:spcBef>
                          <a:spcPts val="0"/>
                        </a:spcBef>
                        <a:spcAft>
                          <a:spcPts val="0"/>
                        </a:spcAft>
                        <a:buClrTx/>
                        <a:buSzTx/>
                        <a:buFontTx/>
                        <a:buNone/>
                        <a:tabLst/>
                        <a:defRPr/>
                      </a:pPr>
                      <a:r>
                        <a:rPr lang="en-GB" sz="1600" kern="1200" dirty="0" smtClean="0">
                          <a:solidFill>
                            <a:srgbClr val="000000"/>
                          </a:solidFill>
                          <a:latin typeface="+mn-lt"/>
                          <a:ea typeface="+mn-ea"/>
                          <a:cs typeface="+mn-cs"/>
                        </a:rPr>
                        <a:t>S&amp;T Futures &amp; Incubator</a:t>
                      </a:r>
                    </a:p>
                  </a:txBody>
                  <a:tcPr marL="121920" marR="121920" marT="60960" marB="60960" vert="vert270" anchor="ctr">
                    <a:lnL w="6350" cap="flat" cmpd="sng" algn="ctr">
                      <a:solidFill>
                        <a:srgbClr val="A6A6A6"/>
                      </a:solidFill>
                      <a:prstDash val="lgDash"/>
                      <a:round/>
                      <a:headEnd type="none" w="med" len="med"/>
                      <a:tailEnd type="none" w="med" len="med"/>
                    </a:lnL>
                    <a:lnR w="6350" cap="flat" cmpd="sng" algn="ctr">
                      <a:solidFill>
                        <a:srgbClr val="A6A6A6"/>
                      </a:solidFill>
                      <a:prstDash val="lgDash"/>
                      <a:round/>
                      <a:headEnd type="none" w="med" len="med"/>
                      <a:tailEnd type="none" w="med" len="med"/>
                    </a:lnR>
                    <a:lnT w="12700" cap="flat" cmpd="sng" algn="ctr">
                      <a:no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r" defTabSz="852772" rtl="0" eaLnBrk="1" latinLnBrk="0" hangingPunct="1">
                        <a:lnSpc>
                          <a:spcPts val="1000"/>
                        </a:lnSpc>
                      </a:pPr>
                      <a:r>
                        <a:rPr lang="en-GB" sz="1600" kern="1200" dirty="0" smtClean="0">
                          <a:solidFill>
                            <a:srgbClr val="000000"/>
                          </a:solidFill>
                          <a:latin typeface="+mn-lt"/>
                          <a:ea typeface="+mn-ea"/>
                          <a:cs typeface="+mn-cs"/>
                        </a:rPr>
                        <a:t>Chemical Biological Radiological </a:t>
                      </a:r>
                      <a:endParaRPr lang="en-GB" sz="1600" kern="1200" dirty="0">
                        <a:solidFill>
                          <a:srgbClr val="000000"/>
                        </a:solidFill>
                        <a:latin typeface="+mn-lt"/>
                        <a:ea typeface="+mn-ea"/>
                        <a:cs typeface="+mn-cs"/>
                      </a:endParaRPr>
                    </a:p>
                  </a:txBody>
                  <a:tcPr marL="121920" marR="121920" marT="60960" marB="60960" vert="vert270" anchor="ctr">
                    <a:lnL w="6350" cap="flat" cmpd="sng" algn="ctr">
                      <a:solidFill>
                        <a:srgbClr val="A6A6A6"/>
                      </a:solidFill>
                      <a:prstDash val="lgDash"/>
                      <a:round/>
                      <a:headEnd type="none" w="med" len="med"/>
                      <a:tailEnd type="none" w="med" len="med"/>
                    </a:lnL>
                    <a:lnR w="6350" cap="flat" cmpd="sng" algn="ctr">
                      <a:solidFill>
                        <a:srgbClr val="A6A6A6"/>
                      </a:solidFill>
                      <a:prstDash val="lgDash"/>
                      <a:round/>
                      <a:headEnd type="none" w="med" len="med"/>
                      <a:tailEnd type="none" w="med" len="med"/>
                    </a:lnR>
                    <a:lnT w="12700" cap="flat" cmpd="sng" algn="ctr">
                      <a:no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r" defTabSz="852772" rtl="0" eaLnBrk="1" latinLnBrk="0" hangingPunct="1">
                        <a:lnSpc>
                          <a:spcPts val="1000"/>
                        </a:lnSpc>
                      </a:pPr>
                      <a:r>
                        <a:rPr lang="en-GB" sz="1600" kern="1200" dirty="0" smtClean="0">
                          <a:solidFill>
                            <a:srgbClr val="000000"/>
                          </a:solidFill>
                          <a:latin typeface="+mn-lt"/>
                          <a:ea typeface="+mn-ea"/>
                          <a:cs typeface="+mn-cs"/>
                        </a:rPr>
                        <a:t>Advanced Materials</a:t>
                      </a:r>
                      <a:endParaRPr lang="en-GB" sz="1600" kern="1200" dirty="0">
                        <a:solidFill>
                          <a:srgbClr val="000000"/>
                        </a:solidFill>
                        <a:latin typeface="+mn-lt"/>
                        <a:ea typeface="+mn-ea"/>
                        <a:cs typeface="+mn-cs"/>
                      </a:endParaRPr>
                    </a:p>
                  </a:txBody>
                  <a:tcPr marL="121920" marR="121920" marT="60960" marB="60960" vert="vert270" anchor="ctr">
                    <a:lnL w="6350" cap="flat" cmpd="sng" algn="ctr">
                      <a:solidFill>
                        <a:srgbClr val="A6A6A6"/>
                      </a:solidFill>
                      <a:prstDash val="lgDash"/>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400173758"/>
                  </a:ext>
                </a:extLst>
              </a:tr>
              <a:tr h="375920">
                <a:tc>
                  <a:txBody>
                    <a:bodyPr/>
                    <a:lstStyle/>
                    <a:p>
                      <a:pPr marL="0" algn="ctr" defTabSz="852772" rtl="0" eaLnBrk="1" fontAlgn="b" latinLnBrk="0" hangingPunct="1">
                        <a:lnSpc>
                          <a:spcPts val="500"/>
                        </a:lnSpc>
                      </a:pPr>
                      <a:endParaRPr lang="en-GB" sz="1600" b="1" i="0" u="none" strike="noStrike" kern="1200" dirty="0" smtClean="0">
                        <a:solidFill>
                          <a:schemeClr val="accent1"/>
                        </a:solidFill>
                        <a:effectLst/>
                        <a:latin typeface="Calibri" panose="020F0502020204030204" pitchFamily="34" charset="0"/>
                        <a:ea typeface="+mn-ea"/>
                        <a:cs typeface="+mn-cs"/>
                        <a:hlinkClick r:id=""/>
                      </a:endParaRPr>
                    </a:p>
                    <a:p>
                      <a:pPr marL="0" algn="ctr" defTabSz="852772" rtl="0" eaLnBrk="1" fontAlgn="b" latinLnBrk="0" hangingPunct="1">
                        <a:lnSpc>
                          <a:spcPts val="500"/>
                        </a:lnSpc>
                      </a:pPr>
                      <a:endParaRPr lang="en-GB" sz="1600" b="1" i="0" u="none" strike="noStrike" kern="1200" dirty="0" smtClean="0">
                        <a:solidFill>
                          <a:schemeClr val="accent1"/>
                        </a:solidFill>
                        <a:effectLst/>
                        <a:latin typeface="Calibri" panose="020F0502020204030204" pitchFamily="34" charset="0"/>
                        <a:ea typeface="+mn-ea"/>
                        <a:cs typeface="+mn-cs"/>
                        <a:hlinkClick r:id=""/>
                      </a:endParaRPr>
                    </a:p>
                    <a:p>
                      <a:pPr marL="0" algn="ctr" defTabSz="852772" rtl="0" eaLnBrk="1" fontAlgn="b" latinLnBrk="0" hangingPunct="1">
                        <a:lnSpc>
                          <a:spcPts val="500"/>
                        </a:lnSpc>
                      </a:pPr>
                      <a:r>
                        <a:rPr lang="en-GB" sz="1600" b="1" i="0" u="none" strike="noStrike" kern="1200" dirty="0" smtClean="0">
                          <a:solidFill>
                            <a:schemeClr val="accent1"/>
                          </a:solidFill>
                          <a:effectLst/>
                          <a:latin typeface="Calibri" panose="020F0502020204030204" pitchFamily="34" charset="0"/>
                          <a:ea typeface="+mn-ea"/>
                          <a:cs typeface="+mn-cs"/>
                          <a:hlinkClick r:id=""/>
                        </a:rPr>
                        <a:t>ASTRID</a:t>
                      </a:r>
                      <a:endParaRPr lang="en-GB" sz="1600" b="1" i="0" u="none" strike="noStrike" kern="1200" dirty="0">
                        <a:solidFill>
                          <a:schemeClr val="accent1"/>
                        </a:solidFill>
                        <a:effectLst/>
                        <a:latin typeface="Calibri" panose="020F0502020204030204" pitchFamily="34" charset="0"/>
                        <a:ea typeface="+mn-ea"/>
                        <a:cs typeface="+mn-cs"/>
                      </a:endParaRPr>
                    </a:p>
                  </a:txBody>
                  <a:tcPr marL="121920" marR="121920" marT="60960" marB="6096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A6A6A6"/>
                      </a:solidFill>
                      <a:prstDash val="lgDash"/>
                      <a:round/>
                      <a:headEnd type="none" w="med" len="med"/>
                      <a:tailEnd type="none" w="med" len="med"/>
                    </a:lnB>
                    <a:lnTlToBr w="12700" cmpd="sng">
                      <a:noFill/>
                      <a:prstDash val="solid"/>
                    </a:lnTlToBr>
                    <a:lnBlToTr w="12700" cmpd="sng">
                      <a:noFill/>
                      <a:prstDash val="solid"/>
                    </a:lnBlToTr>
                    <a:noFill/>
                  </a:tcPr>
                </a:tc>
                <a:tc>
                  <a:txBody>
                    <a:bodyPr/>
                    <a:lstStyle/>
                    <a:p>
                      <a:pPr>
                        <a:lnSpc>
                          <a:spcPts val="500"/>
                        </a:lnSpc>
                      </a:pPr>
                      <a:endParaRPr lang="en-GB" sz="2400" dirty="0"/>
                    </a:p>
                  </a:txBody>
                  <a:tcPr marL="121920" marR="121920" marT="60960" marB="60960" anchor="ctr">
                    <a:lnL w="12700" cap="flat" cmpd="sng" algn="ctr">
                      <a:solidFill>
                        <a:srgbClr val="000000"/>
                      </a:solidFill>
                      <a:prstDash val="solid"/>
                      <a:round/>
                      <a:headEnd type="none" w="med" len="med"/>
                      <a:tailEnd type="none" w="med" len="med"/>
                    </a:lnL>
                    <a:lnR w="6350" cap="flat" cmpd="sng" algn="ctr">
                      <a:solidFill>
                        <a:srgbClr val="A6A6A6"/>
                      </a:solidFill>
                      <a:prstDash val="lgDash"/>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A6A6A6"/>
                      </a:solidFill>
                      <a:prstDash val="lgDash"/>
                      <a:round/>
                      <a:headEnd type="none" w="med" len="med"/>
                      <a:tailEnd type="none" w="med" len="med"/>
                    </a:lnB>
                    <a:lnTlToBr w="12700" cmpd="sng">
                      <a:noFill/>
                      <a:prstDash val="solid"/>
                    </a:lnTlToBr>
                    <a:lnBlToTr w="12700" cmpd="sng">
                      <a:noFill/>
                      <a:prstDash val="solid"/>
                    </a:lnBlToTr>
                    <a:solidFill>
                      <a:schemeClr val="accent4">
                        <a:lumMod val="40000"/>
                        <a:lumOff val="60000"/>
                      </a:schemeClr>
                    </a:solidFill>
                  </a:tcPr>
                </a:tc>
                <a:tc>
                  <a:txBody>
                    <a:bodyPr/>
                    <a:lstStyle/>
                    <a:p>
                      <a:pPr>
                        <a:lnSpc>
                          <a:spcPts val="500"/>
                        </a:lnSpc>
                      </a:pPr>
                      <a:endParaRPr lang="en-GB" sz="2400" dirty="0"/>
                    </a:p>
                  </a:txBody>
                  <a:tcPr marL="121920" marR="121920" marT="60960" marB="60960" anchor="ctr">
                    <a:lnL w="6350" cap="flat" cmpd="sng" algn="ctr">
                      <a:solidFill>
                        <a:srgbClr val="A6A6A6"/>
                      </a:solidFill>
                      <a:prstDash val="lgDash"/>
                      <a:round/>
                      <a:headEnd type="none" w="med" len="med"/>
                      <a:tailEnd type="none" w="med" len="med"/>
                    </a:lnL>
                    <a:lnR w="6350" cap="flat" cmpd="sng" algn="ctr">
                      <a:solidFill>
                        <a:srgbClr val="A6A6A6"/>
                      </a:solidFill>
                      <a:prstDash val="lgDash"/>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A6A6A6"/>
                      </a:solidFill>
                      <a:prstDash val="lgDash"/>
                      <a:round/>
                      <a:headEnd type="none" w="med" len="med"/>
                      <a:tailEnd type="none" w="med" len="med"/>
                    </a:lnB>
                    <a:lnTlToBr w="12700" cmpd="sng">
                      <a:noFill/>
                      <a:prstDash val="solid"/>
                    </a:lnTlToBr>
                    <a:lnBlToTr w="12700" cmpd="sng">
                      <a:noFill/>
                      <a:prstDash val="solid"/>
                    </a:lnBlToTr>
                    <a:solidFill>
                      <a:schemeClr val="accent4">
                        <a:lumMod val="40000"/>
                        <a:lumOff val="60000"/>
                      </a:schemeClr>
                    </a:solidFill>
                  </a:tcPr>
                </a:tc>
                <a:tc>
                  <a:txBody>
                    <a:bodyPr/>
                    <a:lstStyle/>
                    <a:p>
                      <a:pPr>
                        <a:lnSpc>
                          <a:spcPts val="500"/>
                        </a:lnSpc>
                      </a:pPr>
                      <a:endParaRPr lang="en-GB" sz="2400" dirty="0"/>
                    </a:p>
                  </a:txBody>
                  <a:tcPr marL="121920" marR="121920" marT="60960" marB="60960" anchor="ctr">
                    <a:lnL w="6350" cap="flat" cmpd="sng" algn="ctr">
                      <a:solidFill>
                        <a:srgbClr val="A6A6A6"/>
                      </a:solidFill>
                      <a:prstDash val="lgDash"/>
                      <a:round/>
                      <a:headEnd type="none" w="med" len="med"/>
                      <a:tailEnd type="none" w="med" len="med"/>
                    </a:lnL>
                    <a:lnR w="6350" cap="flat" cmpd="sng" algn="ctr">
                      <a:solidFill>
                        <a:srgbClr val="A6A6A6"/>
                      </a:solidFill>
                      <a:prstDash val="lgDash"/>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A6A6A6"/>
                      </a:solidFill>
                      <a:prstDash val="lgDash"/>
                      <a:round/>
                      <a:headEnd type="none" w="med" len="med"/>
                      <a:tailEnd type="none" w="med" len="med"/>
                    </a:lnB>
                    <a:lnTlToBr w="12700" cmpd="sng">
                      <a:noFill/>
                      <a:prstDash val="solid"/>
                    </a:lnTlToBr>
                    <a:lnBlToTr w="12700" cmpd="sng">
                      <a:noFill/>
                      <a:prstDash val="solid"/>
                    </a:lnBlToTr>
                    <a:solidFill>
                      <a:schemeClr val="accent4">
                        <a:lumMod val="40000"/>
                        <a:lumOff val="60000"/>
                      </a:schemeClr>
                    </a:solidFill>
                  </a:tcPr>
                </a:tc>
                <a:tc>
                  <a:txBody>
                    <a:bodyPr/>
                    <a:lstStyle/>
                    <a:p>
                      <a:pPr>
                        <a:lnSpc>
                          <a:spcPts val="500"/>
                        </a:lnSpc>
                      </a:pPr>
                      <a:endParaRPr lang="en-GB" sz="2400" dirty="0"/>
                    </a:p>
                  </a:txBody>
                  <a:tcPr marL="121920" marR="121920" marT="60960" marB="60960" anchor="ctr">
                    <a:lnL w="6350" cap="flat" cmpd="sng" algn="ctr">
                      <a:solidFill>
                        <a:srgbClr val="A6A6A6"/>
                      </a:solidFill>
                      <a:prstDash val="lgDash"/>
                      <a:round/>
                      <a:headEnd type="none" w="med" len="med"/>
                      <a:tailEnd type="none" w="med" len="med"/>
                    </a:lnL>
                    <a:lnR w="6350" cap="flat" cmpd="sng" algn="ctr">
                      <a:solidFill>
                        <a:srgbClr val="A6A6A6"/>
                      </a:solidFill>
                      <a:prstDash val="lgDash"/>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A6A6A6"/>
                      </a:solidFill>
                      <a:prstDash val="lgDash"/>
                      <a:round/>
                      <a:headEnd type="none" w="med" len="med"/>
                      <a:tailEnd type="none" w="med" len="med"/>
                    </a:lnB>
                    <a:lnTlToBr w="12700" cmpd="sng">
                      <a:noFill/>
                      <a:prstDash val="solid"/>
                    </a:lnTlToBr>
                    <a:lnBlToTr w="12700" cmpd="sng">
                      <a:noFill/>
                      <a:prstDash val="solid"/>
                    </a:lnBlToTr>
                    <a:solidFill>
                      <a:schemeClr val="accent4">
                        <a:lumMod val="40000"/>
                        <a:lumOff val="60000"/>
                      </a:schemeClr>
                    </a:solidFill>
                  </a:tcPr>
                </a:tc>
                <a:tc>
                  <a:txBody>
                    <a:bodyPr/>
                    <a:lstStyle/>
                    <a:p>
                      <a:pPr>
                        <a:lnSpc>
                          <a:spcPts val="500"/>
                        </a:lnSpc>
                      </a:pPr>
                      <a:endParaRPr lang="en-GB" sz="2400" dirty="0"/>
                    </a:p>
                  </a:txBody>
                  <a:tcPr marL="121920" marR="121920" marT="60960" marB="60960" anchor="ctr">
                    <a:lnL w="6350" cap="flat" cmpd="sng" algn="ctr">
                      <a:solidFill>
                        <a:srgbClr val="A6A6A6"/>
                      </a:solidFill>
                      <a:prstDash val="lgDash"/>
                      <a:round/>
                      <a:headEnd type="none" w="med" len="med"/>
                      <a:tailEnd type="none" w="med" len="med"/>
                    </a:lnL>
                    <a:lnR w="6350" cap="flat" cmpd="sng" algn="ctr">
                      <a:solidFill>
                        <a:srgbClr val="A6A6A6"/>
                      </a:solidFill>
                      <a:prstDash val="lgDash"/>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A6A6A6"/>
                      </a:solidFill>
                      <a:prstDash val="lgDash"/>
                      <a:round/>
                      <a:headEnd type="none" w="med" len="med"/>
                      <a:tailEnd type="none" w="med" len="med"/>
                    </a:lnB>
                    <a:lnTlToBr w="12700" cmpd="sng">
                      <a:noFill/>
                      <a:prstDash val="solid"/>
                    </a:lnTlToBr>
                    <a:lnBlToTr w="12700" cmpd="sng">
                      <a:noFill/>
                      <a:prstDash val="solid"/>
                    </a:lnBlToTr>
                    <a:solidFill>
                      <a:schemeClr val="accent4">
                        <a:lumMod val="40000"/>
                        <a:lumOff val="60000"/>
                      </a:schemeClr>
                    </a:solidFill>
                  </a:tcPr>
                </a:tc>
                <a:tc>
                  <a:txBody>
                    <a:bodyPr/>
                    <a:lstStyle/>
                    <a:p>
                      <a:pPr>
                        <a:lnSpc>
                          <a:spcPts val="500"/>
                        </a:lnSpc>
                      </a:pPr>
                      <a:endParaRPr lang="en-GB" sz="2400" dirty="0"/>
                    </a:p>
                  </a:txBody>
                  <a:tcPr marL="121920" marR="121920" marT="60960" marB="60960" anchor="ctr">
                    <a:lnL w="6350" cap="flat" cmpd="sng" algn="ctr">
                      <a:solidFill>
                        <a:srgbClr val="A6A6A6"/>
                      </a:solidFill>
                      <a:prstDash val="lgDash"/>
                      <a:round/>
                      <a:headEnd type="none" w="med" len="med"/>
                      <a:tailEnd type="none" w="med" len="med"/>
                    </a:lnL>
                    <a:lnR w="6350" cap="flat" cmpd="sng" algn="ctr">
                      <a:solidFill>
                        <a:srgbClr val="A6A6A6"/>
                      </a:solidFill>
                      <a:prstDash val="lgDash"/>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A6A6A6"/>
                      </a:solidFill>
                      <a:prstDash val="lgDash"/>
                      <a:round/>
                      <a:headEnd type="none" w="med" len="med"/>
                      <a:tailEnd type="none" w="med" len="med"/>
                    </a:lnB>
                    <a:lnTlToBr w="12700" cmpd="sng">
                      <a:noFill/>
                      <a:prstDash val="solid"/>
                    </a:lnTlToBr>
                    <a:lnBlToTr w="12700" cmpd="sng">
                      <a:noFill/>
                      <a:prstDash val="solid"/>
                    </a:lnBlToTr>
                    <a:solidFill>
                      <a:schemeClr val="accent4">
                        <a:lumMod val="40000"/>
                        <a:lumOff val="60000"/>
                      </a:schemeClr>
                    </a:solidFill>
                  </a:tcPr>
                </a:tc>
                <a:tc>
                  <a:txBody>
                    <a:bodyPr/>
                    <a:lstStyle/>
                    <a:p>
                      <a:pPr>
                        <a:lnSpc>
                          <a:spcPts val="500"/>
                        </a:lnSpc>
                      </a:pPr>
                      <a:endParaRPr lang="en-GB" sz="2400" dirty="0"/>
                    </a:p>
                  </a:txBody>
                  <a:tcPr marL="121920" marR="121920" marT="60960" marB="60960" anchor="ctr">
                    <a:lnL w="6350" cap="flat" cmpd="sng" algn="ctr">
                      <a:solidFill>
                        <a:srgbClr val="A6A6A6"/>
                      </a:solidFill>
                      <a:prstDash val="lgDash"/>
                      <a:round/>
                      <a:headEnd type="none" w="med" len="med"/>
                      <a:tailEnd type="none" w="med" len="med"/>
                    </a:lnL>
                    <a:lnR w="6350" cap="flat" cmpd="sng" algn="ctr">
                      <a:solidFill>
                        <a:srgbClr val="A6A6A6"/>
                      </a:solidFill>
                      <a:prstDash val="lgDash"/>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A6A6A6"/>
                      </a:solidFill>
                      <a:prstDash val="lgDash"/>
                      <a:round/>
                      <a:headEnd type="none" w="med" len="med"/>
                      <a:tailEnd type="none" w="med" len="med"/>
                    </a:lnB>
                    <a:lnTlToBr w="12700" cmpd="sng">
                      <a:noFill/>
                      <a:prstDash val="solid"/>
                    </a:lnTlToBr>
                    <a:lnBlToTr w="12700" cmpd="sng">
                      <a:noFill/>
                      <a:prstDash val="solid"/>
                    </a:lnBlToTr>
                    <a:solidFill>
                      <a:schemeClr val="accent4">
                        <a:lumMod val="40000"/>
                        <a:lumOff val="60000"/>
                      </a:schemeClr>
                    </a:solidFill>
                  </a:tcPr>
                </a:tc>
                <a:tc>
                  <a:txBody>
                    <a:bodyPr/>
                    <a:lstStyle/>
                    <a:p>
                      <a:pPr>
                        <a:lnSpc>
                          <a:spcPts val="500"/>
                        </a:lnSpc>
                      </a:pPr>
                      <a:endParaRPr lang="en-GB" sz="2400" dirty="0"/>
                    </a:p>
                  </a:txBody>
                  <a:tcPr marL="121920" marR="121920" marT="60960" marB="60960" anchor="ctr">
                    <a:lnL w="6350" cap="flat" cmpd="sng" algn="ctr">
                      <a:solidFill>
                        <a:srgbClr val="A6A6A6"/>
                      </a:solidFill>
                      <a:prstDash val="lgDash"/>
                      <a:round/>
                      <a:headEnd type="none" w="med" len="med"/>
                      <a:tailEnd type="none" w="med" len="med"/>
                    </a:lnL>
                    <a:lnR w="6350" cap="flat" cmpd="sng" algn="ctr">
                      <a:solidFill>
                        <a:srgbClr val="A6A6A6"/>
                      </a:solidFill>
                      <a:prstDash val="lgDash"/>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A6A6A6"/>
                      </a:solidFill>
                      <a:prstDash val="lgDash"/>
                      <a:round/>
                      <a:headEnd type="none" w="med" len="med"/>
                      <a:tailEnd type="none" w="med" len="med"/>
                    </a:lnB>
                    <a:lnTlToBr w="12700" cmpd="sng">
                      <a:noFill/>
                      <a:prstDash val="solid"/>
                    </a:lnTlToBr>
                    <a:lnBlToTr w="12700" cmpd="sng">
                      <a:noFill/>
                      <a:prstDash val="solid"/>
                    </a:lnBlToTr>
                    <a:solidFill>
                      <a:schemeClr val="accent4">
                        <a:lumMod val="40000"/>
                        <a:lumOff val="60000"/>
                      </a:schemeClr>
                    </a:solidFill>
                  </a:tcPr>
                </a:tc>
                <a:tc>
                  <a:txBody>
                    <a:bodyPr/>
                    <a:lstStyle/>
                    <a:p>
                      <a:pPr>
                        <a:lnSpc>
                          <a:spcPts val="500"/>
                        </a:lnSpc>
                      </a:pPr>
                      <a:endParaRPr lang="en-GB" sz="2400" dirty="0"/>
                    </a:p>
                  </a:txBody>
                  <a:tcPr marL="121920" marR="121920" marT="60960" marB="60960" anchor="ctr">
                    <a:lnL w="6350" cap="flat" cmpd="sng" algn="ctr">
                      <a:solidFill>
                        <a:srgbClr val="A6A6A6"/>
                      </a:solidFill>
                      <a:prstDash val="lgDash"/>
                      <a:round/>
                      <a:headEnd type="none" w="med" len="med"/>
                      <a:tailEnd type="none" w="med" len="med"/>
                    </a:lnL>
                    <a:lnR w="6350" cap="flat" cmpd="sng" algn="ctr">
                      <a:solidFill>
                        <a:srgbClr val="A6A6A6"/>
                      </a:solidFill>
                      <a:prstDash val="lgDash"/>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A6A6A6"/>
                      </a:solidFill>
                      <a:prstDash val="lgDash"/>
                      <a:round/>
                      <a:headEnd type="none" w="med" len="med"/>
                      <a:tailEnd type="none" w="med" len="med"/>
                    </a:lnB>
                    <a:lnTlToBr w="12700" cmpd="sng">
                      <a:noFill/>
                      <a:prstDash val="solid"/>
                    </a:lnTlToBr>
                    <a:lnBlToTr w="12700" cmpd="sng">
                      <a:noFill/>
                      <a:prstDash val="solid"/>
                    </a:lnBlToTr>
                    <a:solidFill>
                      <a:schemeClr val="accent4">
                        <a:lumMod val="40000"/>
                        <a:lumOff val="60000"/>
                      </a:schemeClr>
                    </a:solidFill>
                  </a:tcPr>
                </a:tc>
                <a:tc>
                  <a:txBody>
                    <a:bodyPr/>
                    <a:lstStyle/>
                    <a:p>
                      <a:pPr>
                        <a:lnSpc>
                          <a:spcPts val="500"/>
                        </a:lnSpc>
                      </a:pPr>
                      <a:endParaRPr lang="en-GB" sz="2400" dirty="0"/>
                    </a:p>
                  </a:txBody>
                  <a:tcPr marL="121920" marR="121920" marT="60960" marB="60960" anchor="ctr">
                    <a:lnL w="6350" cap="flat" cmpd="sng" algn="ctr">
                      <a:solidFill>
                        <a:srgbClr val="A6A6A6"/>
                      </a:solidFill>
                      <a:prstDash val="lgDash"/>
                      <a:round/>
                      <a:headEnd type="none" w="med" len="med"/>
                      <a:tailEnd type="none" w="med" len="med"/>
                    </a:lnL>
                    <a:lnR w="6350" cap="flat" cmpd="sng" algn="ctr">
                      <a:solidFill>
                        <a:srgbClr val="A6A6A6"/>
                      </a:solidFill>
                      <a:prstDash val="lgDash"/>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A6A6A6"/>
                      </a:solidFill>
                      <a:prstDash val="lgDash"/>
                      <a:round/>
                      <a:headEnd type="none" w="med" len="med"/>
                      <a:tailEnd type="none" w="med" len="med"/>
                    </a:lnB>
                    <a:lnTlToBr w="12700" cmpd="sng">
                      <a:noFill/>
                      <a:prstDash val="solid"/>
                    </a:lnTlToBr>
                    <a:lnBlToTr w="12700" cmpd="sng">
                      <a:noFill/>
                      <a:prstDash val="solid"/>
                    </a:lnBlToTr>
                    <a:solidFill>
                      <a:schemeClr val="accent4">
                        <a:lumMod val="40000"/>
                        <a:lumOff val="60000"/>
                      </a:schemeClr>
                    </a:solidFill>
                  </a:tcPr>
                </a:tc>
                <a:tc>
                  <a:txBody>
                    <a:bodyPr/>
                    <a:lstStyle/>
                    <a:p>
                      <a:pPr>
                        <a:lnSpc>
                          <a:spcPts val="500"/>
                        </a:lnSpc>
                      </a:pPr>
                      <a:endParaRPr lang="en-GB" sz="2400" dirty="0">
                        <a:solidFill>
                          <a:srgbClr val="92D050"/>
                        </a:solidFill>
                      </a:endParaRPr>
                    </a:p>
                  </a:txBody>
                  <a:tcPr marL="121920" marR="121920" marT="60960" marB="60960" anchor="ctr">
                    <a:lnL w="6350" cap="flat" cmpd="sng" algn="ctr">
                      <a:solidFill>
                        <a:srgbClr val="A6A6A6"/>
                      </a:solidFill>
                      <a:prstDash val="lgDash"/>
                      <a:round/>
                      <a:headEnd type="none" w="med" len="med"/>
                      <a:tailEnd type="none" w="med" len="med"/>
                    </a:lnL>
                    <a:lnR w="6350" cap="flat" cmpd="sng" algn="ctr">
                      <a:solidFill>
                        <a:srgbClr val="A6A6A6"/>
                      </a:solidFill>
                      <a:prstDash val="lgDash"/>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A6A6A6"/>
                      </a:solidFill>
                      <a:prstDash val="lgDash"/>
                      <a:round/>
                      <a:headEnd type="none" w="med" len="med"/>
                      <a:tailEnd type="none" w="med" len="med"/>
                    </a:lnB>
                    <a:lnTlToBr w="12700" cmpd="sng">
                      <a:noFill/>
                      <a:prstDash val="solid"/>
                    </a:lnTlToBr>
                    <a:lnBlToTr w="12700" cmpd="sng">
                      <a:noFill/>
                      <a:prstDash val="solid"/>
                    </a:lnBlToTr>
                    <a:solidFill>
                      <a:schemeClr val="accent4">
                        <a:lumMod val="40000"/>
                        <a:lumOff val="60000"/>
                      </a:schemeClr>
                    </a:solidFill>
                  </a:tcPr>
                </a:tc>
                <a:tc>
                  <a:txBody>
                    <a:bodyPr/>
                    <a:lstStyle/>
                    <a:p>
                      <a:pPr>
                        <a:lnSpc>
                          <a:spcPts val="500"/>
                        </a:lnSpc>
                      </a:pPr>
                      <a:endParaRPr lang="en-GB" sz="2400" dirty="0"/>
                    </a:p>
                  </a:txBody>
                  <a:tcPr marL="121920" marR="121920" marT="60960" marB="60960" anchor="ctr">
                    <a:lnL w="6350" cap="flat" cmpd="sng" algn="ctr">
                      <a:solidFill>
                        <a:srgbClr val="A6A6A6"/>
                      </a:solidFill>
                      <a:prstDash val="lgDash"/>
                      <a:round/>
                      <a:headEnd type="none" w="med" len="med"/>
                      <a:tailEnd type="none" w="med" len="med"/>
                    </a:lnL>
                    <a:lnR w="6350" cap="flat" cmpd="sng" algn="ctr">
                      <a:solidFill>
                        <a:srgbClr val="A6A6A6"/>
                      </a:solidFill>
                      <a:prstDash val="lgDash"/>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A6A6A6"/>
                      </a:solidFill>
                      <a:prstDash val="lgDash"/>
                      <a:round/>
                      <a:headEnd type="none" w="med" len="med"/>
                      <a:tailEnd type="none" w="med" len="med"/>
                    </a:lnB>
                    <a:lnTlToBr w="12700" cmpd="sng">
                      <a:noFill/>
                      <a:prstDash val="solid"/>
                    </a:lnTlToBr>
                    <a:lnBlToTr w="12700" cmpd="sng">
                      <a:noFill/>
                      <a:prstDash val="solid"/>
                    </a:lnBlToTr>
                    <a:solidFill>
                      <a:schemeClr val="accent4">
                        <a:lumMod val="40000"/>
                        <a:lumOff val="60000"/>
                      </a:schemeClr>
                    </a:solidFill>
                  </a:tcPr>
                </a:tc>
                <a:tc>
                  <a:txBody>
                    <a:bodyPr/>
                    <a:lstStyle/>
                    <a:p>
                      <a:pPr marL="0" algn="l" defTabSz="852751" rtl="0" eaLnBrk="1" latinLnBrk="0" hangingPunct="1">
                        <a:lnSpc>
                          <a:spcPts val="500"/>
                        </a:lnSpc>
                      </a:pPr>
                      <a:endParaRPr lang="en-GB" sz="2300" kern="1200" dirty="0">
                        <a:solidFill>
                          <a:schemeClr val="dk1"/>
                        </a:solidFill>
                        <a:latin typeface="+mn-lt"/>
                        <a:ea typeface="+mn-ea"/>
                        <a:cs typeface="+mn-cs"/>
                      </a:endParaRPr>
                    </a:p>
                  </a:txBody>
                  <a:tcPr marL="121920" marR="121920" marT="60960" marB="60960" anchor="ctr">
                    <a:lnL w="6350" cap="flat" cmpd="sng" algn="ctr">
                      <a:solidFill>
                        <a:srgbClr val="A6A6A6"/>
                      </a:solidFill>
                      <a:prstDash val="lgDash"/>
                      <a:round/>
                      <a:headEnd type="none" w="med" len="med"/>
                      <a:tailEnd type="none" w="med" len="med"/>
                    </a:lnL>
                    <a:lnR w="6350" cap="flat" cmpd="sng" algn="ctr">
                      <a:solidFill>
                        <a:srgbClr val="A6A6A6"/>
                      </a:solidFill>
                      <a:prstDash val="lgDash"/>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A6A6A6"/>
                      </a:solidFill>
                      <a:prstDash val="lgDash"/>
                      <a:round/>
                      <a:headEnd type="none" w="med" len="med"/>
                      <a:tailEnd type="none" w="med" len="med"/>
                    </a:lnB>
                    <a:lnTlToBr w="12700" cmpd="sng">
                      <a:noFill/>
                      <a:prstDash val="solid"/>
                    </a:lnTlToBr>
                    <a:lnBlToTr w="12700" cmpd="sng">
                      <a:noFill/>
                      <a:prstDash val="solid"/>
                    </a:lnBlToTr>
                    <a:noFill/>
                  </a:tcPr>
                </a:tc>
                <a:tc>
                  <a:txBody>
                    <a:bodyPr/>
                    <a:lstStyle/>
                    <a:p>
                      <a:pPr>
                        <a:lnSpc>
                          <a:spcPts val="500"/>
                        </a:lnSpc>
                      </a:pPr>
                      <a:endParaRPr lang="en-GB" sz="2400" dirty="0">
                        <a:solidFill>
                          <a:srgbClr val="92D050"/>
                        </a:solidFill>
                      </a:endParaRPr>
                    </a:p>
                  </a:txBody>
                  <a:tcPr marL="121920" marR="121920" marT="60960" marB="60960" anchor="ctr">
                    <a:lnL w="6350" cap="flat" cmpd="sng" algn="ctr">
                      <a:solidFill>
                        <a:srgbClr val="A6A6A6"/>
                      </a:solidFill>
                      <a:prstDash val="lgDash"/>
                      <a:round/>
                      <a:headEnd type="none" w="med" len="med"/>
                      <a:tailEnd type="none" w="med" len="med"/>
                    </a:lnL>
                    <a:lnR w="6350" cap="flat" cmpd="sng" algn="ctr">
                      <a:solidFill>
                        <a:srgbClr val="A6A6A6"/>
                      </a:solidFill>
                      <a:prstDash val="lgDash"/>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A6A6A6"/>
                      </a:solidFill>
                      <a:prstDash val="lgDash"/>
                      <a:round/>
                      <a:headEnd type="none" w="med" len="med"/>
                      <a:tailEnd type="none" w="med" len="med"/>
                    </a:lnB>
                    <a:lnTlToBr w="12700" cmpd="sng">
                      <a:noFill/>
                      <a:prstDash val="solid"/>
                    </a:lnTlToBr>
                    <a:lnBlToTr w="12700" cmpd="sng">
                      <a:noFill/>
                      <a:prstDash val="solid"/>
                    </a:lnBlToTr>
                    <a:solidFill>
                      <a:schemeClr val="accent4">
                        <a:lumMod val="40000"/>
                        <a:lumOff val="60000"/>
                      </a:schemeClr>
                    </a:solidFill>
                  </a:tcPr>
                </a:tc>
                <a:tc>
                  <a:txBody>
                    <a:bodyPr/>
                    <a:lstStyle/>
                    <a:p>
                      <a:pPr>
                        <a:lnSpc>
                          <a:spcPts val="500"/>
                        </a:lnSpc>
                      </a:pPr>
                      <a:endParaRPr lang="en-GB" sz="2400" dirty="0"/>
                    </a:p>
                  </a:txBody>
                  <a:tcPr marL="121920" marR="121920" marT="60960" marB="60960" anchor="ctr">
                    <a:lnL w="6350" cap="flat" cmpd="sng" algn="ctr">
                      <a:solidFill>
                        <a:srgbClr val="A6A6A6"/>
                      </a:solidFill>
                      <a:prstDash val="lgDash"/>
                      <a:round/>
                      <a:headEnd type="none" w="med" len="med"/>
                      <a:tailEnd type="none" w="med" len="med"/>
                    </a:lnL>
                    <a:lnR w="6350" cap="flat" cmpd="sng" algn="ctr">
                      <a:solidFill>
                        <a:srgbClr val="A6A6A6"/>
                      </a:solidFill>
                      <a:prstDash val="lgDash"/>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A6A6A6"/>
                      </a:solidFill>
                      <a:prstDash val="lgDash"/>
                      <a:round/>
                      <a:headEnd type="none" w="med" len="med"/>
                      <a:tailEnd type="none" w="med" len="med"/>
                    </a:lnB>
                    <a:lnTlToBr w="12700" cmpd="sng">
                      <a:noFill/>
                      <a:prstDash val="solid"/>
                    </a:lnTlToBr>
                    <a:lnBlToTr w="12700" cmpd="sng">
                      <a:noFill/>
                      <a:prstDash val="solid"/>
                    </a:lnBlToTr>
                    <a:noFill/>
                  </a:tcPr>
                </a:tc>
                <a:tc>
                  <a:txBody>
                    <a:bodyPr/>
                    <a:lstStyle/>
                    <a:p>
                      <a:pPr>
                        <a:lnSpc>
                          <a:spcPts val="500"/>
                        </a:lnSpc>
                      </a:pPr>
                      <a:endParaRPr lang="en-GB" sz="2400" dirty="0"/>
                    </a:p>
                  </a:txBody>
                  <a:tcPr marL="121920" marR="121920" marT="60960" marB="60960" anchor="ctr">
                    <a:lnL w="6350" cap="flat" cmpd="sng" algn="ctr">
                      <a:solidFill>
                        <a:srgbClr val="A6A6A6"/>
                      </a:solidFill>
                      <a:prstDash val="lgDash"/>
                      <a:round/>
                      <a:headEnd type="none" w="med" len="med"/>
                      <a:tailEnd type="none" w="med" len="med"/>
                    </a:lnL>
                    <a:lnR w="6350" cap="flat" cmpd="sng" algn="ctr">
                      <a:solidFill>
                        <a:srgbClr val="A6A6A6"/>
                      </a:solidFill>
                      <a:prstDash val="lgDash"/>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A6A6A6"/>
                      </a:solidFill>
                      <a:prstDash val="lgDash"/>
                      <a:round/>
                      <a:headEnd type="none" w="med" len="med"/>
                      <a:tailEnd type="none" w="med" len="med"/>
                    </a:lnB>
                    <a:lnTlToBr w="12700" cmpd="sng">
                      <a:noFill/>
                      <a:prstDash val="solid"/>
                    </a:lnTlToBr>
                    <a:lnBlToTr w="12700" cmpd="sng">
                      <a:noFill/>
                      <a:prstDash val="solid"/>
                    </a:lnBlToTr>
                    <a:solidFill>
                      <a:schemeClr val="accent4">
                        <a:lumMod val="40000"/>
                        <a:lumOff val="60000"/>
                      </a:schemeClr>
                    </a:solidFill>
                  </a:tcPr>
                </a:tc>
                <a:tc>
                  <a:txBody>
                    <a:bodyPr/>
                    <a:lstStyle/>
                    <a:p>
                      <a:pPr>
                        <a:lnSpc>
                          <a:spcPts val="500"/>
                        </a:lnSpc>
                      </a:pPr>
                      <a:endParaRPr lang="en-GB" sz="2400" dirty="0"/>
                    </a:p>
                  </a:txBody>
                  <a:tcPr marL="121920" marR="121920" marT="60960" marB="60960" anchor="ctr">
                    <a:lnL w="6350" cap="flat" cmpd="sng" algn="ctr">
                      <a:solidFill>
                        <a:srgbClr val="A6A6A6"/>
                      </a:solidFill>
                      <a:prstDash val="lgDash"/>
                      <a:round/>
                      <a:headEnd type="none" w="med" len="med"/>
                      <a:tailEnd type="none" w="med" len="med"/>
                    </a:lnL>
                    <a:lnR w="6350" cap="flat" cmpd="sng" algn="ctr">
                      <a:solidFill>
                        <a:srgbClr val="A6A6A6"/>
                      </a:solidFill>
                      <a:prstDash val="lgDash"/>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A6A6A6"/>
                      </a:solidFill>
                      <a:prstDash val="lgDash"/>
                      <a:round/>
                      <a:headEnd type="none" w="med" len="med"/>
                      <a:tailEnd type="none" w="med" len="med"/>
                    </a:lnB>
                    <a:lnTlToBr w="12700" cmpd="sng">
                      <a:noFill/>
                      <a:prstDash val="solid"/>
                    </a:lnTlToBr>
                    <a:lnBlToTr w="12700" cmpd="sng">
                      <a:noFill/>
                      <a:prstDash val="solid"/>
                    </a:lnBlToTr>
                    <a:solidFill>
                      <a:schemeClr val="accent4">
                        <a:lumMod val="40000"/>
                        <a:lumOff val="60000"/>
                      </a:schemeClr>
                    </a:solidFill>
                  </a:tcPr>
                </a:tc>
                <a:tc>
                  <a:txBody>
                    <a:bodyPr/>
                    <a:lstStyle/>
                    <a:p>
                      <a:pPr>
                        <a:lnSpc>
                          <a:spcPts val="500"/>
                        </a:lnSpc>
                      </a:pPr>
                      <a:endParaRPr lang="en-GB" sz="2400" dirty="0"/>
                    </a:p>
                  </a:txBody>
                  <a:tcPr marL="121920" marR="121920" marT="60960" marB="60960" anchor="ctr">
                    <a:lnL w="6350" cap="flat" cmpd="sng" algn="ctr">
                      <a:solidFill>
                        <a:srgbClr val="A6A6A6"/>
                      </a:solidFill>
                      <a:prstDash val="lgDash"/>
                      <a:round/>
                      <a:headEnd type="none" w="med" len="med"/>
                      <a:tailEnd type="none" w="med" len="med"/>
                    </a:lnL>
                    <a:lnR w="6350" cap="flat" cmpd="sng" algn="ctr">
                      <a:solidFill>
                        <a:srgbClr val="A6A6A6"/>
                      </a:solidFill>
                      <a:prstDash val="lgDash"/>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A6A6A6"/>
                      </a:solidFill>
                      <a:prstDash val="lgDash"/>
                      <a:round/>
                      <a:headEnd type="none" w="med" len="med"/>
                      <a:tailEnd type="none" w="med" len="med"/>
                    </a:lnB>
                    <a:lnTlToBr w="12700" cmpd="sng">
                      <a:noFill/>
                      <a:prstDash val="solid"/>
                    </a:lnTlToBr>
                    <a:lnBlToTr w="12700" cmpd="sng">
                      <a:noFill/>
                      <a:prstDash val="solid"/>
                    </a:lnBlToTr>
                    <a:solidFill>
                      <a:schemeClr val="accent4">
                        <a:lumMod val="40000"/>
                        <a:lumOff val="60000"/>
                      </a:schemeClr>
                    </a:solidFill>
                  </a:tcPr>
                </a:tc>
                <a:tc>
                  <a:txBody>
                    <a:bodyPr/>
                    <a:lstStyle/>
                    <a:p>
                      <a:pPr>
                        <a:lnSpc>
                          <a:spcPts val="500"/>
                        </a:lnSpc>
                      </a:pPr>
                      <a:endParaRPr lang="en-GB" sz="2400" dirty="0"/>
                    </a:p>
                  </a:txBody>
                  <a:tcPr marL="121920" marR="121920" marT="60960" marB="60960" anchor="ctr">
                    <a:lnL w="6350" cap="flat" cmpd="sng" algn="ctr">
                      <a:solidFill>
                        <a:srgbClr val="A6A6A6"/>
                      </a:solidFill>
                      <a:prstDash val="lgDash"/>
                      <a:round/>
                      <a:headEnd type="none" w="med" len="med"/>
                      <a:tailEnd type="none" w="med" len="med"/>
                    </a:lnL>
                    <a:lnR w="6350" cap="flat" cmpd="sng" algn="ctr">
                      <a:solidFill>
                        <a:srgbClr val="A6A6A6"/>
                      </a:solidFill>
                      <a:prstDash val="lgDash"/>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A6A6A6"/>
                      </a:solidFill>
                      <a:prstDash val="lgDash"/>
                      <a:round/>
                      <a:headEnd type="none" w="med" len="med"/>
                      <a:tailEnd type="none" w="med" len="med"/>
                    </a:lnB>
                    <a:lnTlToBr w="12700" cmpd="sng">
                      <a:noFill/>
                      <a:prstDash val="solid"/>
                    </a:lnTlToBr>
                    <a:lnBlToTr w="12700" cmpd="sng">
                      <a:noFill/>
                      <a:prstDash val="solid"/>
                    </a:lnBlToTr>
                    <a:solidFill>
                      <a:schemeClr val="accent4">
                        <a:lumMod val="40000"/>
                        <a:lumOff val="60000"/>
                      </a:schemeClr>
                    </a:solidFill>
                  </a:tcPr>
                </a:tc>
                <a:tc>
                  <a:txBody>
                    <a:bodyPr/>
                    <a:lstStyle/>
                    <a:p>
                      <a:pPr>
                        <a:lnSpc>
                          <a:spcPts val="500"/>
                        </a:lnSpc>
                      </a:pPr>
                      <a:endParaRPr lang="en-GB" sz="2400" dirty="0"/>
                    </a:p>
                  </a:txBody>
                  <a:tcPr marL="121920" marR="121920" marT="60960" marB="60960" anchor="ctr">
                    <a:lnL w="6350" cap="flat" cmpd="sng" algn="ctr">
                      <a:solidFill>
                        <a:srgbClr val="A6A6A6"/>
                      </a:solidFill>
                      <a:prstDash val="lgDash"/>
                      <a:round/>
                      <a:headEnd type="none" w="med" len="med"/>
                      <a:tailEnd type="none" w="med" len="med"/>
                    </a:lnL>
                    <a:lnR w="6350" cap="flat" cmpd="sng" algn="ctr">
                      <a:solidFill>
                        <a:srgbClr val="A6A6A6"/>
                      </a:solidFill>
                      <a:prstDash val="lgDash"/>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A6A6A6"/>
                      </a:solidFill>
                      <a:prstDash val="lgDash"/>
                      <a:round/>
                      <a:headEnd type="none" w="med" len="med"/>
                      <a:tailEnd type="none" w="med" len="med"/>
                    </a:lnB>
                    <a:lnTlToBr w="12700" cmpd="sng">
                      <a:noFill/>
                      <a:prstDash val="solid"/>
                    </a:lnTlToBr>
                    <a:lnBlToTr w="12700" cmpd="sng">
                      <a:noFill/>
                      <a:prstDash val="solid"/>
                    </a:lnBlToTr>
                    <a:solidFill>
                      <a:schemeClr val="accent4">
                        <a:lumMod val="40000"/>
                        <a:lumOff val="60000"/>
                      </a:schemeClr>
                    </a:solidFill>
                  </a:tcPr>
                </a:tc>
                <a:tc>
                  <a:txBody>
                    <a:bodyPr/>
                    <a:lstStyle/>
                    <a:p>
                      <a:pPr>
                        <a:lnSpc>
                          <a:spcPts val="500"/>
                        </a:lnSpc>
                      </a:pPr>
                      <a:endParaRPr lang="en-GB" sz="2400" dirty="0"/>
                    </a:p>
                  </a:txBody>
                  <a:tcPr marL="121920" marR="121920" marT="60960" marB="60960" anchor="ctr">
                    <a:lnL w="6350" cap="flat" cmpd="sng" algn="ctr">
                      <a:solidFill>
                        <a:srgbClr val="A6A6A6"/>
                      </a:solidFill>
                      <a:prstDash val="lgDash"/>
                      <a:round/>
                      <a:headEnd type="none" w="med" len="med"/>
                      <a:tailEnd type="none" w="med" len="med"/>
                    </a:lnL>
                    <a:lnR w="6350" cap="flat" cmpd="sng" algn="ctr">
                      <a:solidFill>
                        <a:srgbClr val="A6A6A6"/>
                      </a:solidFill>
                      <a:prstDash val="lgDash"/>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A6A6A6"/>
                      </a:solidFill>
                      <a:prstDash val="lgDash"/>
                      <a:round/>
                      <a:headEnd type="none" w="med" len="med"/>
                      <a:tailEnd type="none" w="med" len="med"/>
                    </a:lnB>
                    <a:lnTlToBr w="12700" cmpd="sng">
                      <a:noFill/>
                      <a:prstDash val="solid"/>
                    </a:lnTlToBr>
                    <a:lnBlToTr w="12700" cmpd="sng">
                      <a:noFill/>
                      <a:prstDash val="solid"/>
                    </a:lnBlToTr>
                    <a:noFill/>
                  </a:tcPr>
                </a:tc>
                <a:tc>
                  <a:txBody>
                    <a:bodyPr/>
                    <a:lstStyle/>
                    <a:p>
                      <a:pPr>
                        <a:lnSpc>
                          <a:spcPts val="500"/>
                        </a:lnSpc>
                      </a:pPr>
                      <a:endParaRPr lang="en-GB" sz="2400" dirty="0"/>
                    </a:p>
                  </a:txBody>
                  <a:tcPr marL="121920" marR="121920" marT="60960" marB="60960" anchor="ctr">
                    <a:lnL w="6350" cap="flat" cmpd="sng" algn="ctr">
                      <a:solidFill>
                        <a:srgbClr val="A6A6A6"/>
                      </a:solidFill>
                      <a:prstDash val="lgDash"/>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A6A6A6"/>
                      </a:solidFill>
                      <a:prstDash val="lg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76251279"/>
                  </a:ext>
                </a:extLst>
              </a:tr>
              <a:tr h="398356">
                <a:tc>
                  <a:txBody>
                    <a:bodyPr/>
                    <a:lstStyle/>
                    <a:p>
                      <a:pPr algn="ctr" fontAlgn="b">
                        <a:lnSpc>
                          <a:spcPts val="500"/>
                        </a:lnSpc>
                      </a:pPr>
                      <a:endParaRPr lang="en-GB" sz="1600" b="1" i="0" u="none" strike="noStrike" dirty="0" smtClean="0">
                        <a:solidFill>
                          <a:schemeClr val="accent1"/>
                        </a:solidFill>
                        <a:effectLst/>
                        <a:latin typeface="Calibri" panose="020F0502020204030204" pitchFamily="34" charset="0"/>
                      </a:endParaRPr>
                    </a:p>
                    <a:p>
                      <a:pPr algn="ctr" fontAlgn="b">
                        <a:lnSpc>
                          <a:spcPts val="500"/>
                        </a:lnSpc>
                      </a:pPr>
                      <a:endParaRPr lang="en-GB" sz="1600" b="1" i="0" u="none" strike="noStrike" dirty="0" smtClean="0">
                        <a:solidFill>
                          <a:schemeClr val="accent1"/>
                        </a:solidFill>
                        <a:effectLst/>
                        <a:latin typeface="Calibri" panose="020F0502020204030204" pitchFamily="34" charset="0"/>
                      </a:endParaRPr>
                    </a:p>
                    <a:p>
                      <a:pPr algn="ctr" fontAlgn="b">
                        <a:lnSpc>
                          <a:spcPts val="500"/>
                        </a:lnSpc>
                      </a:pPr>
                      <a:r>
                        <a:rPr lang="en-GB" sz="1600" b="1" i="0" u="none" strike="noStrike" dirty="0" smtClean="0">
                          <a:solidFill>
                            <a:schemeClr val="accent1"/>
                          </a:solidFill>
                          <a:effectLst/>
                          <a:latin typeface="Calibri" panose="020F0502020204030204" pitchFamily="34" charset="0"/>
                          <a:hlinkClick r:id="rId8"/>
                        </a:rPr>
                        <a:t>SERAPIS</a:t>
                      </a:r>
                      <a:endParaRPr lang="en-GB" sz="1600" b="1" i="0" u="none" strike="noStrike" dirty="0">
                        <a:solidFill>
                          <a:schemeClr val="accent1"/>
                        </a:solidFill>
                        <a:effectLst/>
                        <a:latin typeface="Calibri" panose="020F0502020204030204" pitchFamily="34" charset="0"/>
                      </a:endParaRPr>
                    </a:p>
                  </a:txBody>
                  <a:tcPr marL="10160" marR="10160" marT="1016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A6A6A6"/>
                      </a:solidFill>
                      <a:prstDash val="lgDash"/>
                      <a:round/>
                      <a:headEnd type="none" w="med" len="med"/>
                      <a:tailEnd type="none" w="med" len="med"/>
                    </a:lnT>
                    <a:lnB w="6350" cap="flat" cmpd="sng" algn="ctr">
                      <a:solidFill>
                        <a:srgbClr val="A6A6A6"/>
                      </a:solidFill>
                      <a:prstDash val="lgDash"/>
                      <a:round/>
                      <a:headEnd type="none" w="med" len="med"/>
                      <a:tailEnd type="none" w="med" len="med"/>
                    </a:lnB>
                    <a:lnTlToBr w="12700" cmpd="sng">
                      <a:noFill/>
                      <a:prstDash val="solid"/>
                    </a:lnTlToBr>
                    <a:lnBlToTr w="12700" cmpd="sng">
                      <a:noFill/>
                      <a:prstDash val="solid"/>
                    </a:lnBlToTr>
                    <a:noFill/>
                  </a:tcPr>
                </a:tc>
                <a:tc>
                  <a:txBody>
                    <a:bodyPr/>
                    <a:lstStyle/>
                    <a:p>
                      <a:pPr>
                        <a:lnSpc>
                          <a:spcPts val="500"/>
                        </a:lnSpc>
                      </a:pPr>
                      <a:endParaRPr lang="en-GB" sz="2400" dirty="0"/>
                    </a:p>
                  </a:txBody>
                  <a:tcPr marL="121920" marR="121920" marT="60960" marB="60960" anchor="ctr">
                    <a:lnL w="12700" cap="flat" cmpd="sng" algn="ctr">
                      <a:solidFill>
                        <a:srgbClr val="000000"/>
                      </a:solidFill>
                      <a:prstDash val="solid"/>
                      <a:round/>
                      <a:headEnd type="none" w="med" len="med"/>
                      <a:tailEnd type="none" w="med" len="med"/>
                    </a:lnL>
                    <a:lnR w="6350" cap="flat" cmpd="sng" algn="ctr">
                      <a:solidFill>
                        <a:srgbClr val="A6A6A6"/>
                      </a:solidFill>
                      <a:prstDash val="lgDash"/>
                      <a:round/>
                      <a:headEnd type="none" w="med" len="med"/>
                      <a:tailEnd type="none" w="med" len="med"/>
                    </a:lnR>
                    <a:lnT w="6350" cap="flat" cmpd="sng" algn="ctr">
                      <a:solidFill>
                        <a:srgbClr val="A6A6A6"/>
                      </a:solidFill>
                      <a:prstDash val="lgDash"/>
                      <a:round/>
                      <a:headEnd type="none" w="med" len="med"/>
                      <a:tailEnd type="none" w="med" len="med"/>
                    </a:lnT>
                    <a:lnB w="6350" cap="flat" cmpd="sng" algn="ctr">
                      <a:solidFill>
                        <a:srgbClr val="A6A6A6"/>
                      </a:solidFill>
                      <a:prstDash val="lgDash"/>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tc>
                  <a:txBody>
                    <a:bodyPr/>
                    <a:lstStyle/>
                    <a:p>
                      <a:pPr>
                        <a:lnSpc>
                          <a:spcPts val="500"/>
                        </a:lnSpc>
                      </a:pPr>
                      <a:endParaRPr lang="en-GB" sz="2400" dirty="0"/>
                    </a:p>
                  </a:txBody>
                  <a:tcPr marL="121920" marR="121920" marT="60960" marB="60960" anchor="ctr">
                    <a:lnL w="6350" cap="flat" cmpd="sng" algn="ctr">
                      <a:solidFill>
                        <a:srgbClr val="A6A6A6"/>
                      </a:solidFill>
                      <a:prstDash val="lgDash"/>
                      <a:round/>
                      <a:headEnd type="none" w="med" len="med"/>
                      <a:tailEnd type="none" w="med" len="med"/>
                    </a:lnL>
                    <a:lnR w="6350" cap="flat" cmpd="sng" algn="ctr">
                      <a:solidFill>
                        <a:srgbClr val="A6A6A6"/>
                      </a:solidFill>
                      <a:prstDash val="lgDash"/>
                      <a:round/>
                      <a:headEnd type="none" w="med" len="med"/>
                      <a:tailEnd type="none" w="med" len="med"/>
                    </a:lnR>
                    <a:lnT w="6350" cap="flat" cmpd="sng" algn="ctr">
                      <a:solidFill>
                        <a:srgbClr val="A6A6A6"/>
                      </a:solidFill>
                      <a:prstDash val="lgDash"/>
                      <a:round/>
                      <a:headEnd type="none" w="med" len="med"/>
                      <a:tailEnd type="none" w="med" len="med"/>
                    </a:lnT>
                    <a:lnB w="6350" cap="flat" cmpd="sng" algn="ctr">
                      <a:solidFill>
                        <a:srgbClr val="A6A6A6"/>
                      </a:solidFill>
                      <a:prstDash val="lgDash"/>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tc>
                  <a:txBody>
                    <a:bodyPr/>
                    <a:lstStyle/>
                    <a:p>
                      <a:pPr>
                        <a:lnSpc>
                          <a:spcPts val="500"/>
                        </a:lnSpc>
                      </a:pPr>
                      <a:endParaRPr lang="en-GB" sz="2400" dirty="0"/>
                    </a:p>
                  </a:txBody>
                  <a:tcPr marL="121920" marR="121920" marT="60960" marB="60960" anchor="ctr">
                    <a:lnL w="6350" cap="flat" cmpd="sng" algn="ctr">
                      <a:solidFill>
                        <a:srgbClr val="A6A6A6"/>
                      </a:solidFill>
                      <a:prstDash val="lgDash"/>
                      <a:round/>
                      <a:headEnd type="none" w="med" len="med"/>
                      <a:tailEnd type="none" w="med" len="med"/>
                    </a:lnL>
                    <a:lnR w="6350" cap="flat" cmpd="sng" algn="ctr">
                      <a:solidFill>
                        <a:srgbClr val="A6A6A6"/>
                      </a:solidFill>
                      <a:prstDash val="lgDash"/>
                      <a:round/>
                      <a:headEnd type="none" w="med" len="med"/>
                      <a:tailEnd type="none" w="med" len="med"/>
                    </a:lnR>
                    <a:lnT w="6350" cap="flat" cmpd="sng" algn="ctr">
                      <a:solidFill>
                        <a:srgbClr val="A6A6A6"/>
                      </a:solidFill>
                      <a:prstDash val="lgDash"/>
                      <a:round/>
                      <a:headEnd type="none" w="med" len="med"/>
                      <a:tailEnd type="none" w="med" len="med"/>
                    </a:lnT>
                    <a:lnB w="6350" cap="flat" cmpd="sng" algn="ctr">
                      <a:solidFill>
                        <a:srgbClr val="A6A6A6"/>
                      </a:solidFill>
                      <a:prstDash val="lgDash"/>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tc>
                  <a:txBody>
                    <a:bodyPr/>
                    <a:lstStyle/>
                    <a:p>
                      <a:pPr>
                        <a:lnSpc>
                          <a:spcPts val="500"/>
                        </a:lnSpc>
                      </a:pPr>
                      <a:endParaRPr lang="en-GB" sz="2400" dirty="0"/>
                    </a:p>
                  </a:txBody>
                  <a:tcPr marL="121920" marR="121920" marT="60960" marB="60960" anchor="ctr">
                    <a:lnL w="6350" cap="flat" cmpd="sng" algn="ctr">
                      <a:solidFill>
                        <a:srgbClr val="A6A6A6"/>
                      </a:solidFill>
                      <a:prstDash val="lgDash"/>
                      <a:round/>
                      <a:headEnd type="none" w="med" len="med"/>
                      <a:tailEnd type="none" w="med" len="med"/>
                    </a:lnL>
                    <a:lnR w="6350" cap="flat" cmpd="sng" algn="ctr">
                      <a:solidFill>
                        <a:srgbClr val="A6A6A6"/>
                      </a:solidFill>
                      <a:prstDash val="lgDash"/>
                      <a:round/>
                      <a:headEnd type="none" w="med" len="med"/>
                      <a:tailEnd type="none" w="med" len="med"/>
                    </a:lnR>
                    <a:lnT w="6350" cap="flat" cmpd="sng" algn="ctr">
                      <a:solidFill>
                        <a:srgbClr val="A6A6A6"/>
                      </a:solidFill>
                      <a:prstDash val="lgDash"/>
                      <a:round/>
                      <a:headEnd type="none" w="med" len="med"/>
                      <a:tailEnd type="none" w="med" len="med"/>
                    </a:lnT>
                    <a:lnB w="6350" cap="flat" cmpd="sng" algn="ctr">
                      <a:solidFill>
                        <a:srgbClr val="A6A6A6"/>
                      </a:solidFill>
                      <a:prstDash val="lgDash"/>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tc>
                  <a:txBody>
                    <a:bodyPr/>
                    <a:lstStyle/>
                    <a:p>
                      <a:pPr>
                        <a:lnSpc>
                          <a:spcPts val="500"/>
                        </a:lnSpc>
                      </a:pPr>
                      <a:endParaRPr lang="en-GB" sz="2400" dirty="0"/>
                    </a:p>
                  </a:txBody>
                  <a:tcPr marL="121920" marR="121920" marT="60960" marB="60960" anchor="ctr">
                    <a:lnL w="6350" cap="flat" cmpd="sng" algn="ctr">
                      <a:solidFill>
                        <a:srgbClr val="A6A6A6"/>
                      </a:solidFill>
                      <a:prstDash val="lgDash"/>
                      <a:round/>
                      <a:headEnd type="none" w="med" len="med"/>
                      <a:tailEnd type="none" w="med" len="med"/>
                    </a:lnL>
                    <a:lnR w="6350" cap="flat" cmpd="sng" algn="ctr">
                      <a:solidFill>
                        <a:srgbClr val="A6A6A6"/>
                      </a:solidFill>
                      <a:prstDash val="lgDash"/>
                      <a:round/>
                      <a:headEnd type="none" w="med" len="med"/>
                      <a:tailEnd type="none" w="med" len="med"/>
                    </a:lnR>
                    <a:lnT w="6350" cap="flat" cmpd="sng" algn="ctr">
                      <a:solidFill>
                        <a:srgbClr val="A6A6A6"/>
                      </a:solidFill>
                      <a:prstDash val="lgDash"/>
                      <a:round/>
                      <a:headEnd type="none" w="med" len="med"/>
                      <a:tailEnd type="none" w="med" len="med"/>
                    </a:lnT>
                    <a:lnB w="6350" cap="flat" cmpd="sng" algn="ctr">
                      <a:solidFill>
                        <a:srgbClr val="A6A6A6"/>
                      </a:solidFill>
                      <a:prstDash val="lgDash"/>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tc>
                  <a:txBody>
                    <a:bodyPr/>
                    <a:lstStyle/>
                    <a:p>
                      <a:pPr>
                        <a:lnSpc>
                          <a:spcPts val="500"/>
                        </a:lnSpc>
                      </a:pPr>
                      <a:endParaRPr lang="en-GB" sz="2400" dirty="0"/>
                    </a:p>
                  </a:txBody>
                  <a:tcPr marL="121920" marR="121920" marT="60960" marB="60960" anchor="ctr">
                    <a:lnL w="6350" cap="flat" cmpd="sng" algn="ctr">
                      <a:solidFill>
                        <a:srgbClr val="A6A6A6"/>
                      </a:solidFill>
                      <a:prstDash val="lgDash"/>
                      <a:round/>
                      <a:headEnd type="none" w="med" len="med"/>
                      <a:tailEnd type="none" w="med" len="med"/>
                    </a:lnL>
                    <a:lnR w="6350" cap="flat" cmpd="sng" algn="ctr">
                      <a:solidFill>
                        <a:srgbClr val="A6A6A6"/>
                      </a:solidFill>
                      <a:prstDash val="lgDash"/>
                      <a:round/>
                      <a:headEnd type="none" w="med" len="med"/>
                      <a:tailEnd type="none" w="med" len="med"/>
                    </a:lnR>
                    <a:lnT w="6350" cap="flat" cmpd="sng" algn="ctr">
                      <a:solidFill>
                        <a:srgbClr val="A6A6A6"/>
                      </a:solidFill>
                      <a:prstDash val="lgDash"/>
                      <a:round/>
                      <a:headEnd type="none" w="med" len="med"/>
                      <a:tailEnd type="none" w="med" len="med"/>
                    </a:lnT>
                    <a:lnB w="6350" cap="flat" cmpd="sng" algn="ctr">
                      <a:solidFill>
                        <a:srgbClr val="A6A6A6"/>
                      </a:solidFill>
                      <a:prstDash val="lgDash"/>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tc>
                  <a:txBody>
                    <a:bodyPr/>
                    <a:lstStyle/>
                    <a:p>
                      <a:pPr>
                        <a:lnSpc>
                          <a:spcPts val="500"/>
                        </a:lnSpc>
                      </a:pPr>
                      <a:endParaRPr lang="en-GB" sz="2400" dirty="0"/>
                    </a:p>
                  </a:txBody>
                  <a:tcPr marL="121920" marR="121920" marT="60960" marB="60960" anchor="ctr">
                    <a:lnL w="6350" cap="flat" cmpd="sng" algn="ctr">
                      <a:solidFill>
                        <a:srgbClr val="A6A6A6"/>
                      </a:solidFill>
                      <a:prstDash val="lgDash"/>
                      <a:round/>
                      <a:headEnd type="none" w="med" len="med"/>
                      <a:tailEnd type="none" w="med" len="med"/>
                    </a:lnL>
                    <a:lnR w="6350" cap="flat" cmpd="sng" algn="ctr">
                      <a:solidFill>
                        <a:srgbClr val="A6A6A6"/>
                      </a:solidFill>
                      <a:prstDash val="lgDash"/>
                      <a:round/>
                      <a:headEnd type="none" w="med" len="med"/>
                      <a:tailEnd type="none" w="med" len="med"/>
                    </a:lnR>
                    <a:lnT w="6350" cap="flat" cmpd="sng" algn="ctr">
                      <a:solidFill>
                        <a:srgbClr val="A6A6A6"/>
                      </a:solidFill>
                      <a:prstDash val="lgDash"/>
                      <a:round/>
                      <a:headEnd type="none" w="med" len="med"/>
                      <a:tailEnd type="none" w="med" len="med"/>
                    </a:lnT>
                    <a:lnB w="6350" cap="flat" cmpd="sng" algn="ctr">
                      <a:solidFill>
                        <a:srgbClr val="A6A6A6"/>
                      </a:solidFill>
                      <a:prstDash val="lgDash"/>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tc>
                  <a:txBody>
                    <a:bodyPr/>
                    <a:lstStyle/>
                    <a:p>
                      <a:pPr>
                        <a:lnSpc>
                          <a:spcPts val="500"/>
                        </a:lnSpc>
                      </a:pPr>
                      <a:endParaRPr lang="en-GB" sz="2400" dirty="0"/>
                    </a:p>
                  </a:txBody>
                  <a:tcPr marL="121920" marR="121920" marT="60960" marB="60960" anchor="ctr">
                    <a:lnL w="6350" cap="flat" cmpd="sng" algn="ctr">
                      <a:solidFill>
                        <a:srgbClr val="A6A6A6"/>
                      </a:solidFill>
                      <a:prstDash val="lgDash"/>
                      <a:round/>
                      <a:headEnd type="none" w="med" len="med"/>
                      <a:tailEnd type="none" w="med" len="med"/>
                    </a:lnL>
                    <a:lnR w="6350" cap="flat" cmpd="sng" algn="ctr">
                      <a:solidFill>
                        <a:srgbClr val="A6A6A6"/>
                      </a:solidFill>
                      <a:prstDash val="lgDash"/>
                      <a:round/>
                      <a:headEnd type="none" w="med" len="med"/>
                      <a:tailEnd type="none" w="med" len="med"/>
                    </a:lnR>
                    <a:lnT w="6350" cap="flat" cmpd="sng" algn="ctr">
                      <a:solidFill>
                        <a:srgbClr val="A6A6A6"/>
                      </a:solidFill>
                      <a:prstDash val="lgDash"/>
                      <a:round/>
                      <a:headEnd type="none" w="med" len="med"/>
                      <a:tailEnd type="none" w="med" len="med"/>
                    </a:lnT>
                    <a:lnB w="6350" cap="flat" cmpd="sng" algn="ctr">
                      <a:solidFill>
                        <a:srgbClr val="A6A6A6"/>
                      </a:solidFill>
                      <a:prstDash val="lgDash"/>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tc>
                  <a:txBody>
                    <a:bodyPr/>
                    <a:lstStyle/>
                    <a:p>
                      <a:pPr>
                        <a:lnSpc>
                          <a:spcPts val="500"/>
                        </a:lnSpc>
                      </a:pPr>
                      <a:endParaRPr lang="en-GB" sz="2400" dirty="0"/>
                    </a:p>
                  </a:txBody>
                  <a:tcPr marL="121920" marR="121920" marT="60960" marB="60960" anchor="ctr">
                    <a:lnL w="6350" cap="flat" cmpd="sng" algn="ctr">
                      <a:solidFill>
                        <a:srgbClr val="A6A6A6"/>
                      </a:solidFill>
                      <a:prstDash val="lgDash"/>
                      <a:round/>
                      <a:headEnd type="none" w="med" len="med"/>
                      <a:tailEnd type="none" w="med" len="med"/>
                    </a:lnL>
                    <a:lnR w="6350" cap="flat" cmpd="sng" algn="ctr">
                      <a:solidFill>
                        <a:srgbClr val="A6A6A6"/>
                      </a:solidFill>
                      <a:prstDash val="lgDash"/>
                      <a:round/>
                      <a:headEnd type="none" w="med" len="med"/>
                      <a:tailEnd type="none" w="med" len="med"/>
                    </a:lnR>
                    <a:lnT w="6350" cap="flat" cmpd="sng" algn="ctr">
                      <a:solidFill>
                        <a:srgbClr val="A6A6A6"/>
                      </a:solidFill>
                      <a:prstDash val="lgDash"/>
                      <a:round/>
                      <a:headEnd type="none" w="med" len="med"/>
                      <a:tailEnd type="none" w="med" len="med"/>
                    </a:lnT>
                    <a:lnB w="6350" cap="flat" cmpd="sng" algn="ctr">
                      <a:solidFill>
                        <a:srgbClr val="A6A6A6"/>
                      </a:solidFill>
                      <a:prstDash val="lgDash"/>
                      <a:round/>
                      <a:headEnd type="none" w="med" len="med"/>
                      <a:tailEnd type="none" w="med" len="med"/>
                    </a:lnB>
                    <a:lnTlToBr w="12700" cmpd="sng">
                      <a:noFill/>
                      <a:prstDash val="solid"/>
                    </a:lnTlToBr>
                    <a:lnBlToTr w="12700" cmpd="sng">
                      <a:noFill/>
                      <a:prstDash val="solid"/>
                    </a:lnBlToTr>
                    <a:noFill/>
                  </a:tcPr>
                </a:tc>
                <a:tc>
                  <a:txBody>
                    <a:bodyPr/>
                    <a:lstStyle/>
                    <a:p>
                      <a:pPr>
                        <a:lnSpc>
                          <a:spcPts val="500"/>
                        </a:lnSpc>
                      </a:pPr>
                      <a:endParaRPr lang="en-GB" sz="2400" dirty="0"/>
                    </a:p>
                  </a:txBody>
                  <a:tcPr marL="121920" marR="121920" marT="60960" marB="60960" anchor="ctr">
                    <a:lnL w="6350" cap="flat" cmpd="sng" algn="ctr">
                      <a:solidFill>
                        <a:srgbClr val="A6A6A6"/>
                      </a:solidFill>
                      <a:prstDash val="lgDash"/>
                      <a:round/>
                      <a:headEnd type="none" w="med" len="med"/>
                      <a:tailEnd type="none" w="med" len="med"/>
                    </a:lnL>
                    <a:lnR w="6350" cap="flat" cmpd="sng" algn="ctr">
                      <a:solidFill>
                        <a:srgbClr val="A6A6A6"/>
                      </a:solidFill>
                      <a:prstDash val="lgDash"/>
                      <a:round/>
                      <a:headEnd type="none" w="med" len="med"/>
                      <a:tailEnd type="none" w="med" len="med"/>
                    </a:lnR>
                    <a:lnT w="6350" cap="flat" cmpd="sng" algn="ctr">
                      <a:solidFill>
                        <a:srgbClr val="A6A6A6"/>
                      </a:solidFill>
                      <a:prstDash val="lgDash"/>
                      <a:round/>
                      <a:headEnd type="none" w="med" len="med"/>
                      <a:tailEnd type="none" w="med" len="med"/>
                    </a:lnT>
                    <a:lnB w="6350" cap="flat" cmpd="sng" algn="ctr">
                      <a:solidFill>
                        <a:srgbClr val="A6A6A6"/>
                      </a:solidFill>
                      <a:prstDash val="lgDash"/>
                      <a:round/>
                      <a:headEnd type="none" w="med" len="med"/>
                      <a:tailEnd type="none" w="med" len="med"/>
                    </a:lnB>
                    <a:lnTlToBr w="12700" cmpd="sng">
                      <a:noFill/>
                      <a:prstDash val="solid"/>
                    </a:lnTlToBr>
                    <a:lnBlToTr w="12700" cmpd="sng">
                      <a:noFill/>
                      <a:prstDash val="solid"/>
                    </a:lnBlToTr>
                    <a:noFill/>
                  </a:tcPr>
                </a:tc>
                <a:tc>
                  <a:txBody>
                    <a:bodyPr/>
                    <a:lstStyle/>
                    <a:p>
                      <a:pPr>
                        <a:lnSpc>
                          <a:spcPts val="500"/>
                        </a:lnSpc>
                      </a:pPr>
                      <a:endParaRPr lang="en-GB" sz="2400" dirty="0"/>
                    </a:p>
                  </a:txBody>
                  <a:tcPr marL="121920" marR="121920" marT="60960" marB="60960" anchor="ctr">
                    <a:lnL w="6350" cap="flat" cmpd="sng" algn="ctr">
                      <a:solidFill>
                        <a:srgbClr val="A6A6A6"/>
                      </a:solidFill>
                      <a:prstDash val="lgDash"/>
                      <a:round/>
                      <a:headEnd type="none" w="med" len="med"/>
                      <a:tailEnd type="none" w="med" len="med"/>
                    </a:lnL>
                    <a:lnR w="6350" cap="flat" cmpd="sng" algn="ctr">
                      <a:solidFill>
                        <a:srgbClr val="A6A6A6"/>
                      </a:solidFill>
                      <a:prstDash val="lgDash"/>
                      <a:round/>
                      <a:headEnd type="none" w="med" len="med"/>
                      <a:tailEnd type="none" w="med" len="med"/>
                    </a:lnR>
                    <a:lnT w="6350" cap="flat" cmpd="sng" algn="ctr">
                      <a:solidFill>
                        <a:srgbClr val="A6A6A6"/>
                      </a:solidFill>
                      <a:prstDash val="lgDash"/>
                      <a:round/>
                      <a:headEnd type="none" w="med" len="med"/>
                      <a:tailEnd type="none" w="med" len="med"/>
                    </a:lnT>
                    <a:lnB w="6350" cap="flat" cmpd="sng" algn="ctr">
                      <a:solidFill>
                        <a:srgbClr val="A6A6A6"/>
                      </a:solidFill>
                      <a:prstDash val="lgDash"/>
                      <a:round/>
                      <a:headEnd type="none" w="med" len="med"/>
                      <a:tailEnd type="none" w="med" len="med"/>
                    </a:lnB>
                    <a:lnTlToBr w="12700" cmpd="sng">
                      <a:noFill/>
                      <a:prstDash val="solid"/>
                    </a:lnTlToBr>
                    <a:lnBlToTr w="12700" cmpd="sng">
                      <a:noFill/>
                      <a:prstDash val="solid"/>
                    </a:lnBlToTr>
                    <a:noFill/>
                  </a:tcPr>
                </a:tc>
                <a:tc>
                  <a:txBody>
                    <a:bodyPr/>
                    <a:lstStyle/>
                    <a:p>
                      <a:pPr>
                        <a:lnSpc>
                          <a:spcPts val="500"/>
                        </a:lnSpc>
                      </a:pPr>
                      <a:endParaRPr lang="en-GB" sz="2400" dirty="0"/>
                    </a:p>
                  </a:txBody>
                  <a:tcPr marL="121920" marR="121920" marT="60960" marB="60960" anchor="ctr">
                    <a:lnL w="6350" cap="flat" cmpd="sng" algn="ctr">
                      <a:solidFill>
                        <a:srgbClr val="A6A6A6"/>
                      </a:solidFill>
                      <a:prstDash val="lgDash"/>
                      <a:round/>
                      <a:headEnd type="none" w="med" len="med"/>
                      <a:tailEnd type="none" w="med" len="med"/>
                    </a:lnL>
                    <a:lnR w="6350" cap="flat" cmpd="sng" algn="ctr">
                      <a:solidFill>
                        <a:srgbClr val="A6A6A6"/>
                      </a:solidFill>
                      <a:prstDash val="lgDash"/>
                      <a:round/>
                      <a:headEnd type="none" w="med" len="med"/>
                      <a:tailEnd type="none" w="med" len="med"/>
                    </a:lnR>
                    <a:lnT w="6350" cap="flat" cmpd="sng" algn="ctr">
                      <a:solidFill>
                        <a:srgbClr val="A6A6A6"/>
                      </a:solidFill>
                      <a:prstDash val="lgDash"/>
                      <a:round/>
                      <a:headEnd type="none" w="med" len="med"/>
                      <a:tailEnd type="none" w="med" len="med"/>
                    </a:lnT>
                    <a:lnB w="6350" cap="flat" cmpd="sng" algn="ctr">
                      <a:solidFill>
                        <a:srgbClr val="A6A6A6"/>
                      </a:solidFill>
                      <a:prstDash val="lgDash"/>
                      <a:round/>
                      <a:headEnd type="none" w="med" len="med"/>
                      <a:tailEnd type="none" w="med" len="med"/>
                    </a:lnB>
                    <a:lnTlToBr w="12700" cmpd="sng">
                      <a:noFill/>
                      <a:prstDash val="solid"/>
                    </a:lnTlToBr>
                    <a:lnBlToTr w="12700" cmpd="sng">
                      <a:noFill/>
                      <a:prstDash val="solid"/>
                    </a:lnBlToTr>
                    <a:noFill/>
                  </a:tcPr>
                </a:tc>
                <a:tc>
                  <a:txBody>
                    <a:bodyPr/>
                    <a:lstStyle/>
                    <a:p>
                      <a:pPr>
                        <a:lnSpc>
                          <a:spcPts val="500"/>
                        </a:lnSpc>
                      </a:pPr>
                      <a:endParaRPr lang="en-GB" sz="2400" dirty="0"/>
                    </a:p>
                  </a:txBody>
                  <a:tcPr marL="121920" marR="121920" marT="60960" marB="60960" anchor="ctr">
                    <a:lnL w="6350" cap="flat" cmpd="sng" algn="ctr">
                      <a:solidFill>
                        <a:srgbClr val="A6A6A6"/>
                      </a:solidFill>
                      <a:prstDash val="lgDash"/>
                      <a:round/>
                      <a:headEnd type="none" w="med" len="med"/>
                      <a:tailEnd type="none" w="med" len="med"/>
                    </a:lnL>
                    <a:lnR w="6350" cap="flat" cmpd="sng" algn="ctr">
                      <a:solidFill>
                        <a:srgbClr val="A6A6A6"/>
                      </a:solidFill>
                      <a:prstDash val="lgDash"/>
                      <a:round/>
                      <a:headEnd type="none" w="med" len="med"/>
                      <a:tailEnd type="none" w="med" len="med"/>
                    </a:lnR>
                    <a:lnT w="6350" cap="flat" cmpd="sng" algn="ctr">
                      <a:solidFill>
                        <a:srgbClr val="A6A6A6"/>
                      </a:solidFill>
                      <a:prstDash val="lgDash"/>
                      <a:round/>
                      <a:headEnd type="none" w="med" len="med"/>
                      <a:tailEnd type="none" w="med" len="med"/>
                    </a:lnT>
                    <a:lnB w="6350" cap="flat" cmpd="sng" algn="ctr">
                      <a:solidFill>
                        <a:srgbClr val="A6A6A6"/>
                      </a:solidFill>
                      <a:prstDash val="lgDash"/>
                      <a:round/>
                      <a:headEnd type="none" w="med" len="med"/>
                      <a:tailEnd type="none" w="med" len="med"/>
                    </a:lnB>
                    <a:lnTlToBr w="12700" cmpd="sng">
                      <a:noFill/>
                      <a:prstDash val="solid"/>
                    </a:lnTlToBr>
                    <a:lnBlToTr w="12700" cmpd="sng">
                      <a:noFill/>
                      <a:prstDash val="solid"/>
                    </a:lnBlToTr>
                    <a:noFill/>
                  </a:tcPr>
                </a:tc>
                <a:tc>
                  <a:txBody>
                    <a:bodyPr/>
                    <a:lstStyle/>
                    <a:p>
                      <a:pPr>
                        <a:lnSpc>
                          <a:spcPts val="500"/>
                        </a:lnSpc>
                      </a:pPr>
                      <a:endParaRPr lang="en-GB" sz="2400" dirty="0"/>
                    </a:p>
                  </a:txBody>
                  <a:tcPr marL="121920" marR="121920" marT="60960" marB="60960" anchor="ctr">
                    <a:lnL w="6350" cap="flat" cmpd="sng" algn="ctr">
                      <a:solidFill>
                        <a:srgbClr val="A6A6A6"/>
                      </a:solidFill>
                      <a:prstDash val="lgDash"/>
                      <a:round/>
                      <a:headEnd type="none" w="med" len="med"/>
                      <a:tailEnd type="none" w="med" len="med"/>
                    </a:lnL>
                    <a:lnR w="6350" cap="flat" cmpd="sng" algn="ctr">
                      <a:solidFill>
                        <a:srgbClr val="A6A6A6"/>
                      </a:solidFill>
                      <a:prstDash val="lgDash"/>
                      <a:round/>
                      <a:headEnd type="none" w="med" len="med"/>
                      <a:tailEnd type="none" w="med" len="med"/>
                    </a:lnR>
                    <a:lnT w="6350" cap="flat" cmpd="sng" algn="ctr">
                      <a:solidFill>
                        <a:srgbClr val="A6A6A6"/>
                      </a:solidFill>
                      <a:prstDash val="lgDash"/>
                      <a:round/>
                      <a:headEnd type="none" w="med" len="med"/>
                      <a:tailEnd type="none" w="med" len="med"/>
                    </a:lnT>
                    <a:lnB w="6350" cap="flat" cmpd="sng" algn="ctr">
                      <a:solidFill>
                        <a:srgbClr val="A6A6A6"/>
                      </a:solidFill>
                      <a:prstDash val="lgDash"/>
                      <a:round/>
                      <a:headEnd type="none" w="med" len="med"/>
                      <a:tailEnd type="none" w="med" len="med"/>
                    </a:lnB>
                    <a:lnTlToBr w="12700" cmpd="sng">
                      <a:noFill/>
                      <a:prstDash val="solid"/>
                    </a:lnTlToBr>
                    <a:lnBlToTr w="12700" cmpd="sng">
                      <a:noFill/>
                      <a:prstDash val="solid"/>
                    </a:lnBlToTr>
                    <a:noFill/>
                  </a:tcPr>
                </a:tc>
                <a:tc>
                  <a:txBody>
                    <a:bodyPr/>
                    <a:lstStyle/>
                    <a:p>
                      <a:pPr>
                        <a:lnSpc>
                          <a:spcPts val="500"/>
                        </a:lnSpc>
                      </a:pPr>
                      <a:endParaRPr lang="en-GB" sz="2400" dirty="0"/>
                    </a:p>
                  </a:txBody>
                  <a:tcPr marL="121920" marR="121920" marT="60960" marB="60960" anchor="ctr">
                    <a:lnL w="6350" cap="flat" cmpd="sng" algn="ctr">
                      <a:solidFill>
                        <a:srgbClr val="A6A6A6"/>
                      </a:solidFill>
                      <a:prstDash val="lgDash"/>
                      <a:round/>
                      <a:headEnd type="none" w="med" len="med"/>
                      <a:tailEnd type="none" w="med" len="med"/>
                    </a:lnL>
                    <a:lnR w="6350" cap="flat" cmpd="sng" algn="ctr">
                      <a:solidFill>
                        <a:srgbClr val="A6A6A6"/>
                      </a:solidFill>
                      <a:prstDash val="lgDash"/>
                      <a:round/>
                      <a:headEnd type="none" w="med" len="med"/>
                      <a:tailEnd type="none" w="med" len="med"/>
                    </a:lnR>
                    <a:lnT w="6350" cap="flat" cmpd="sng" algn="ctr">
                      <a:solidFill>
                        <a:srgbClr val="A6A6A6"/>
                      </a:solidFill>
                      <a:prstDash val="lgDash"/>
                      <a:round/>
                      <a:headEnd type="none" w="med" len="med"/>
                      <a:tailEnd type="none" w="med" len="med"/>
                    </a:lnT>
                    <a:lnB w="6350" cap="flat" cmpd="sng" algn="ctr">
                      <a:solidFill>
                        <a:srgbClr val="A6A6A6"/>
                      </a:solidFill>
                      <a:prstDash val="lgDash"/>
                      <a:round/>
                      <a:headEnd type="none" w="med" len="med"/>
                      <a:tailEnd type="none" w="med" len="med"/>
                    </a:lnB>
                    <a:lnTlToBr w="12700" cmpd="sng">
                      <a:noFill/>
                      <a:prstDash val="solid"/>
                    </a:lnTlToBr>
                    <a:lnBlToTr w="12700" cmpd="sng">
                      <a:noFill/>
                      <a:prstDash val="solid"/>
                    </a:lnBlToTr>
                    <a:noFill/>
                  </a:tcPr>
                </a:tc>
                <a:tc>
                  <a:txBody>
                    <a:bodyPr/>
                    <a:lstStyle/>
                    <a:p>
                      <a:pPr>
                        <a:lnSpc>
                          <a:spcPts val="500"/>
                        </a:lnSpc>
                      </a:pPr>
                      <a:endParaRPr lang="en-GB" sz="2400" dirty="0"/>
                    </a:p>
                  </a:txBody>
                  <a:tcPr marL="121920" marR="121920" marT="60960" marB="60960" anchor="ctr">
                    <a:lnL w="6350" cap="flat" cmpd="sng" algn="ctr">
                      <a:solidFill>
                        <a:srgbClr val="A6A6A6"/>
                      </a:solidFill>
                      <a:prstDash val="lgDash"/>
                      <a:round/>
                      <a:headEnd type="none" w="med" len="med"/>
                      <a:tailEnd type="none" w="med" len="med"/>
                    </a:lnL>
                    <a:lnR w="6350" cap="flat" cmpd="sng" algn="ctr">
                      <a:solidFill>
                        <a:srgbClr val="A6A6A6"/>
                      </a:solidFill>
                      <a:prstDash val="lgDash"/>
                      <a:round/>
                      <a:headEnd type="none" w="med" len="med"/>
                      <a:tailEnd type="none" w="med" len="med"/>
                    </a:lnR>
                    <a:lnT w="6350" cap="flat" cmpd="sng" algn="ctr">
                      <a:solidFill>
                        <a:srgbClr val="A6A6A6"/>
                      </a:solidFill>
                      <a:prstDash val="lgDash"/>
                      <a:round/>
                      <a:headEnd type="none" w="med" len="med"/>
                      <a:tailEnd type="none" w="med" len="med"/>
                    </a:lnT>
                    <a:lnB w="6350" cap="flat" cmpd="sng" algn="ctr">
                      <a:solidFill>
                        <a:srgbClr val="A6A6A6"/>
                      </a:solidFill>
                      <a:prstDash val="lgDash"/>
                      <a:round/>
                      <a:headEnd type="none" w="med" len="med"/>
                      <a:tailEnd type="none" w="med" len="med"/>
                    </a:lnB>
                    <a:lnTlToBr w="12700" cmpd="sng">
                      <a:noFill/>
                      <a:prstDash val="solid"/>
                    </a:lnTlToBr>
                    <a:lnBlToTr w="12700" cmpd="sng">
                      <a:noFill/>
                      <a:prstDash val="solid"/>
                    </a:lnBlToTr>
                    <a:noFill/>
                  </a:tcPr>
                </a:tc>
                <a:tc>
                  <a:txBody>
                    <a:bodyPr/>
                    <a:lstStyle/>
                    <a:p>
                      <a:pPr>
                        <a:lnSpc>
                          <a:spcPts val="500"/>
                        </a:lnSpc>
                      </a:pPr>
                      <a:endParaRPr lang="en-GB" sz="2400" dirty="0"/>
                    </a:p>
                  </a:txBody>
                  <a:tcPr marL="121920" marR="121920" marT="60960" marB="60960" anchor="ctr">
                    <a:lnL w="6350" cap="flat" cmpd="sng" algn="ctr">
                      <a:solidFill>
                        <a:srgbClr val="A6A6A6"/>
                      </a:solidFill>
                      <a:prstDash val="lgDash"/>
                      <a:round/>
                      <a:headEnd type="none" w="med" len="med"/>
                      <a:tailEnd type="none" w="med" len="med"/>
                    </a:lnL>
                    <a:lnR w="6350" cap="flat" cmpd="sng" algn="ctr">
                      <a:solidFill>
                        <a:srgbClr val="A6A6A6"/>
                      </a:solidFill>
                      <a:prstDash val="lgDash"/>
                      <a:round/>
                      <a:headEnd type="none" w="med" len="med"/>
                      <a:tailEnd type="none" w="med" len="med"/>
                    </a:lnR>
                    <a:lnT w="6350" cap="flat" cmpd="sng" algn="ctr">
                      <a:solidFill>
                        <a:srgbClr val="A6A6A6"/>
                      </a:solidFill>
                      <a:prstDash val="lgDash"/>
                      <a:round/>
                      <a:headEnd type="none" w="med" len="med"/>
                      <a:tailEnd type="none" w="med" len="med"/>
                    </a:lnT>
                    <a:lnB w="6350" cap="flat" cmpd="sng" algn="ctr">
                      <a:solidFill>
                        <a:srgbClr val="A6A6A6"/>
                      </a:solidFill>
                      <a:prstDash val="lgDash"/>
                      <a:round/>
                      <a:headEnd type="none" w="med" len="med"/>
                      <a:tailEnd type="none" w="med" len="med"/>
                    </a:lnB>
                    <a:lnTlToBr w="12700" cmpd="sng">
                      <a:noFill/>
                      <a:prstDash val="solid"/>
                    </a:lnTlToBr>
                    <a:lnBlToTr w="12700" cmpd="sng">
                      <a:noFill/>
                      <a:prstDash val="solid"/>
                    </a:lnBlToTr>
                    <a:noFill/>
                  </a:tcPr>
                </a:tc>
                <a:tc>
                  <a:txBody>
                    <a:bodyPr/>
                    <a:lstStyle/>
                    <a:p>
                      <a:pPr>
                        <a:lnSpc>
                          <a:spcPts val="500"/>
                        </a:lnSpc>
                      </a:pPr>
                      <a:endParaRPr lang="en-GB" sz="2400" dirty="0"/>
                    </a:p>
                  </a:txBody>
                  <a:tcPr marL="121920" marR="121920" marT="60960" marB="60960" anchor="ctr">
                    <a:lnL w="6350" cap="flat" cmpd="sng" algn="ctr">
                      <a:solidFill>
                        <a:srgbClr val="A6A6A6"/>
                      </a:solidFill>
                      <a:prstDash val="lgDash"/>
                      <a:round/>
                      <a:headEnd type="none" w="med" len="med"/>
                      <a:tailEnd type="none" w="med" len="med"/>
                    </a:lnL>
                    <a:lnR w="6350" cap="flat" cmpd="sng" algn="ctr">
                      <a:solidFill>
                        <a:srgbClr val="A6A6A6"/>
                      </a:solidFill>
                      <a:prstDash val="lgDash"/>
                      <a:round/>
                      <a:headEnd type="none" w="med" len="med"/>
                      <a:tailEnd type="none" w="med" len="med"/>
                    </a:lnR>
                    <a:lnT w="6350" cap="flat" cmpd="sng" algn="ctr">
                      <a:solidFill>
                        <a:srgbClr val="A6A6A6"/>
                      </a:solidFill>
                      <a:prstDash val="lgDash"/>
                      <a:round/>
                      <a:headEnd type="none" w="med" len="med"/>
                      <a:tailEnd type="none" w="med" len="med"/>
                    </a:lnT>
                    <a:lnB w="6350" cap="flat" cmpd="sng" algn="ctr">
                      <a:solidFill>
                        <a:srgbClr val="A6A6A6"/>
                      </a:solidFill>
                      <a:prstDash val="lgDash"/>
                      <a:round/>
                      <a:headEnd type="none" w="med" len="med"/>
                      <a:tailEnd type="none" w="med" len="med"/>
                    </a:lnB>
                    <a:lnTlToBr w="12700" cmpd="sng">
                      <a:noFill/>
                      <a:prstDash val="solid"/>
                    </a:lnTlToBr>
                    <a:lnBlToTr w="12700" cmpd="sng">
                      <a:noFill/>
                      <a:prstDash val="solid"/>
                    </a:lnBlToTr>
                    <a:noFill/>
                  </a:tcPr>
                </a:tc>
                <a:tc>
                  <a:txBody>
                    <a:bodyPr/>
                    <a:lstStyle/>
                    <a:p>
                      <a:pPr>
                        <a:lnSpc>
                          <a:spcPts val="500"/>
                        </a:lnSpc>
                      </a:pPr>
                      <a:endParaRPr lang="en-GB" sz="2400" dirty="0"/>
                    </a:p>
                  </a:txBody>
                  <a:tcPr marL="121920" marR="121920" marT="60960" marB="60960" anchor="ctr">
                    <a:lnL w="6350" cap="flat" cmpd="sng" algn="ctr">
                      <a:solidFill>
                        <a:srgbClr val="A6A6A6"/>
                      </a:solidFill>
                      <a:prstDash val="lgDash"/>
                      <a:round/>
                      <a:headEnd type="none" w="med" len="med"/>
                      <a:tailEnd type="none" w="med" len="med"/>
                    </a:lnL>
                    <a:lnR w="6350" cap="flat" cmpd="sng" algn="ctr">
                      <a:solidFill>
                        <a:srgbClr val="A6A6A6"/>
                      </a:solidFill>
                      <a:prstDash val="lgDash"/>
                      <a:round/>
                      <a:headEnd type="none" w="med" len="med"/>
                      <a:tailEnd type="none" w="med" len="med"/>
                    </a:lnR>
                    <a:lnT w="6350" cap="flat" cmpd="sng" algn="ctr">
                      <a:solidFill>
                        <a:srgbClr val="A6A6A6"/>
                      </a:solidFill>
                      <a:prstDash val="lgDash"/>
                      <a:round/>
                      <a:headEnd type="none" w="med" len="med"/>
                      <a:tailEnd type="none" w="med" len="med"/>
                    </a:lnT>
                    <a:lnB w="6350" cap="flat" cmpd="sng" algn="ctr">
                      <a:solidFill>
                        <a:srgbClr val="A6A6A6"/>
                      </a:solidFill>
                      <a:prstDash val="lgDash"/>
                      <a:round/>
                      <a:headEnd type="none" w="med" len="med"/>
                      <a:tailEnd type="none" w="med" len="med"/>
                    </a:lnB>
                    <a:lnTlToBr w="12700" cmpd="sng">
                      <a:noFill/>
                      <a:prstDash val="solid"/>
                    </a:lnTlToBr>
                    <a:lnBlToTr w="12700" cmpd="sng">
                      <a:noFill/>
                      <a:prstDash val="solid"/>
                    </a:lnBlToTr>
                    <a:noFill/>
                  </a:tcPr>
                </a:tc>
                <a:tc>
                  <a:txBody>
                    <a:bodyPr/>
                    <a:lstStyle/>
                    <a:p>
                      <a:pPr>
                        <a:lnSpc>
                          <a:spcPts val="500"/>
                        </a:lnSpc>
                      </a:pPr>
                      <a:endParaRPr lang="en-GB" sz="2400" dirty="0"/>
                    </a:p>
                  </a:txBody>
                  <a:tcPr marL="121920" marR="121920" marT="60960" marB="60960" anchor="ctr">
                    <a:lnL w="6350" cap="flat" cmpd="sng" algn="ctr">
                      <a:solidFill>
                        <a:srgbClr val="A6A6A6"/>
                      </a:solidFill>
                      <a:prstDash val="lgDash"/>
                      <a:round/>
                      <a:headEnd type="none" w="med" len="med"/>
                      <a:tailEnd type="none" w="med" len="med"/>
                    </a:lnL>
                    <a:lnR w="6350" cap="flat" cmpd="sng" algn="ctr">
                      <a:solidFill>
                        <a:srgbClr val="A6A6A6"/>
                      </a:solidFill>
                      <a:prstDash val="lgDash"/>
                      <a:round/>
                      <a:headEnd type="none" w="med" len="med"/>
                      <a:tailEnd type="none" w="med" len="med"/>
                    </a:lnR>
                    <a:lnT w="6350" cap="flat" cmpd="sng" algn="ctr">
                      <a:solidFill>
                        <a:srgbClr val="A6A6A6"/>
                      </a:solidFill>
                      <a:prstDash val="lgDash"/>
                      <a:round/>
                      <a:headEnd type="none" w="med" len="med"/>
                      <a:tailEnd type="none" w="med" len="med"/>
                    </a:lnT>
                    <a:lnB w="6350" cap="flat" cmpd="sng" algn="ctr">
                      <a:solidFill>
                        <a:srgbClr val="A6A6A6"/>
                      </a:solidFill>
                      <a:prstDash val="lgDash"/>
                      <a:round/>
                      <a:headEnd type="none" w="med" len="med"/>
                      <a:tailEnd type="none" w="med" len="med"/>
                    </a:lnB>
                    <a:lnTlToBr w="12700" cmpd="sng">
                      <a:noFill/>
                      <a:prstDash val="solid"/>
                    </a:lnTlToBr>
                    <a:lnBlToTr w="12700" cmpd="sng">
                      <a:noFill/>
                      <a:prstDash val="solid"/>
                    </a:lnBlToTr>
                    <a:noFill/>
                  </a:tcPr>
                </a:tc>
                <a:tc>
                  <a:txBody>
                    <a:bodyPr/>
                    <a:lstStyle/>
                    <a:p>
                      <a:pPr>
                        <a:lnSpc>
                          <a:spcPts val="500"/>
                        </a:lnSpc>
                      </a:pPr>
                      <a:endParaRPr lang="en-GB" sz="2400" dirty="0"/>
                    </a:p>
                  </a:txBody>
                  <a:tcPr marL="121920" marR="121920" marT="60960" marB="60960" anchor="ctr">
                    <a:lnL w="6350" cap="flat" cmpd="sng" algn="ctr">
                      <a:solidFill>
                        <a:srgbClr val="A6A6A6"/>
                      </a:solidFill>
                      <a:prstDash val="lgDash"/>
                      <a:round/>
                      <a:headEnd type="none" w="med" len="med"/>
                      <a:tailEnd type="none" w="med" len="med"/>
                    </a:lnL>
                    <a:lnR w="6350" cap="flat" cmpd="sng" algn="ctr">
                      <a:solidFill>
                        <a:srgbClr val="A6A6A6"/>
                      </a:solidFill>
                      <a:prstDash val="lgDash"/>
                      <a:round/>
                      <a:headEnd type="none" w="med" len="med"/>
                      <a:tailEnd type="none" w="med" len="med"/>
                    </a:lnR>
                    <a:lnT w="6350" cap="flat" cmpd="sng" algn="ctr">
                      <a:solidFill>
                        <a:srgbClr val="A6A6A6"/>
                      </a:solidFill>
                      <a:prstDash val="lgDash"/>
                      <a:round/>
                      <a:headEnd type="none" w="med" len="med"/>
                      <a:tailEnd type="none" w="med" len="med"/>
                    </a:lnT>
                    <a:lnB w="6350" cap="flat" cmpd="sng" algn="ctr">
                      <a:solidFill>
                        <a:srgbClr val="A6A6A6"/>
                      </a:solidFill>
                      <a:prstDash val="lgDash"/>
                      <a:round/>
                      <a:headEnd type="none" w="med" len="med"/>
                      <a:tailEnd type="none" w="med" len="med"/>
                    </a:lnB>
                    <a:lnTlToBr w="12700" cmpd="sng">
                      <a:noFill/>
                      <a:prstDash val="solid"/>
                    </a:lnTlToBr>
                    <a:lnBlToTr w="12700" cmpd="sng">
                      <a:noFill/>
                      <a:prstDash val="solid"/>
                    </a:lnBlToTr>
                    <a:noFill/>
                  </a:tcPr>
                </a:tc>
                <a:tc>
                  <a:txBody>
                    <a:bodyPr/>
                    <a:lstStyle/>
                    <a:p>
                      <a:pPr>
                        <a:lnSpc>
                          <a:spcPts val="500"/>
                        </a:lnSpc>
                      </a:pPr>
                      <a:endParaRPr lang="en-GB" sz="2400" dirty="0"/>
                    </a:p>
                  </a:txBody>
                  <a:tcPr marL="121920" marR="121920" marT="60960" marB="60960" anchor="ctr">
                    <a:lnL w="6350" cap="flat" cmpd="sng" algn="ctr">
                      <a:solidFill>
                        <a:srgbClr val="A6A6A6"/>
                      </a:solidFill>
                      <a:prstDash val="lgDash"/>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A6A6A6"/>
                      </a:solidFill>
                      <a:prstDash val="lgDash"/>
                      <a:round/>
                      <a:headEnd type="none" w="med" len="med"/>
                      <a:tailEnd type="none" w="med" len="med"/>
                    </a:lnT>
                    <a:lnB w="6350" cap="flat" cmpd="sng" algn="ctr">
                      <a:solidFill>
                        <a:srgbClr val="A6A6A6"/>
                      </a:solidFill>
                      <a:prstDash val="lg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049294607"/>
                  </a:ext>
                </a:extLst>
              </a:tr>
              <a:tr h="504234">
                <a:tc>
                  <a:txBody>
                    <a:bodyPr/>
                    <a:lstStyle/>
                    <a:p>
                      <a:pPr algn="ctr" fontAlgn="b">
                        <a:lnSpc>
                          <a:spcPts val="500"/>
                        </a:lnSpc>
                      </a:pPr>
                      <a:endParaRPr lang="en-GB" sz="1600" b="1" i="0" u="none" strike="noStrike" baseline="0" dirty="0" smtClean="0">
                        <a:solidFill>
                          <a:srgbClr val="C00000"/>
                        </a:solidFill>
                        <a:effectLst/>
                        <a:latin typeface="Calibri" panose="020F0502020204030204" pitchFamily="34" charset="0"/>
                        <a:hlinkClick r:id=""/>
                      </a:endParaRPr>
                    </a:p>
                    <a:p>
                      <a:pPr algn="ctr" fontAlgn="b">
                        <a:lnSpc>
                          <a:spcPts val="500"/>
                        </a:lnSpc>
                      </a:pPr>
                      <a:endParaRPr lang="en-GB" sz="1600" b="1" i="0" u="none" strike="noStrike" baseline="0" dirty="0" smtClean="0">
                        <a:solidFill>
                          <a:srgbClr val="C00000"/>
                        </a:solidFill>
                        <a:effectLst/>
                        <a:latin typeface="Calibri" panose="020F0502020204030204" pitchFamily="34" charset="0"/>
                        <a:hlinkClick r:id=""/>
                      </a:endParaRPr>
                    </a:p>
                    <a:p>
                      <a:pPr algn="ctr" fontAlgn="b">
                        <a:lnSpc>
                          <a:spcPts val="500"/>
                        </a:lnSpc>
                      </a:pPr>
                      <a:r>
                        <a:rPr lang="en-GB" sz="1600" b="1" i="0" u="none" strike="noStrike" baseline="0" dirty="0" smtClean="0">
                          <a:solidFill>
                            <a:srgbClr val="C00000"/>
                          </a:solidFill>
                          <a:effectLst/>
                          <a:latin typeface="Calibri" panose="020F0502020204030204" pitchFamily="34" charset="0"/>
                          <a:hlinkClick r:id=""/>
                        </a:rPr>
                        <a:t>HSSRC</a:t>
                      </a:r>
                      <a:endParaRPr lang="en-GB" sz="1600" b="1" i="0" u="none" strike="noStrike" baseline="0" dirty="0" smtClean="0">
                        <a:solidFill>
                          <a:srgbClr val="C00000"/>
                        </a:solidFill>
                        <a:effectLst/>
                        <a:latin typeface="Calibri" panose="020F0502020204030204" pitchFamily="34" charset="0"/>
                      </a:endParaRPr>
                    </a:p>
                    <a:p>
                      <a:pPr algn="ctr" fontAlgn="b">
                        <a:lnSpc>
                          <a:spcPts val="500"/>
                        </a:lnSpc>
                      </a:pPr>
                      <a:endParaRPr lang="en-GB" sz="1800" b="1" i="0" u="none" strike="noStrike" baseline="0" dirty="0">
                        <a:solidFill>
                          <a:srgbClr val="C00000"/>
                        </a:solidFill>
                        <a:effectLst/>
                        <a:latin typeface="+mn-lt"/>
                      </a:endParaRPr>
                    </a:p>
                  </a:txBody>
                  <a:tcPr marL="10160" marR="10160" marT="1016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A6A6A6"/>
                      </a:solidFill>
                      <a:prstDash val="lgDash"/>
                      <a:round/>
                      <a:headEnd type="none" w="med" len="med"/>
                      <a:tailEnd type="none" w="med" len="med"/>
                    </a:lnT>
                    <a:lnB w="6350" cap="flat" cmpd="sng" algn="ctr">
                      <a:solidFill>
                        <a:srgbClr val="A6A6A6"/>
                      </a:solidFill>
                      <a:prstDash val="lgDash"/>
                      <a:round/>
                      <a:headEnd type="none" w="med" len="med"/>
                      <a:tailEnd type="none" w="med" len="med"/>
                    </a:lnB>
                    <a:lnTlToBr w="12700" cmpd="sng">
                      <a:noFill/>
                      <a:prstDash val="solid"/>
                    </a:lnTlToBr>
                    <a:lnBlToTr w="12700" cmpd="sng">
                      <a:noFill/>
                      <a:prstDash val="solid"/>
                    </a:lnBlToTr>
                    <a:noFill/>
                  </a:tcPr>
                </a:tc>
                <a:tc>
                  <a:txBody>
                    <a:bodyPr/>
                    <a:lstStyle/>
                    <a:p>
                      <a:pPr>
                        <a:lnSpc>
                          <a:spcPts val="500"/>
                        </a:lnSpc>
                      </a:pPr>
                      <a:endParaRPr lang="en-GB" sz="2400" dirty="0"/>
                    </a:p>
                  </a:txBody>
                  <a:tcPr marL="121920" marR="121920" marT="60960" marB="60960" anchor="ctr">
                    <a:lnL w="12700" cap="flat" cmpd="sng" algn="ctr">
                      <a:solidFill>
                        <a:srgbClr val="000000"/>
                      </a:solidFill>
                      <a:prstDash val="solid"/>
                      <a:round/>
                      <a:headEnd type="none" w="med" len="med"/>
                      <a:tailEnd type="none" w="med" len="med"/>
                    </a:lnL>
                    <a:lnR w="6350" cap="flat" cmpd="sng" algn="ctr">
                      <a:solidFill>
                        <a:srgbClr val="A6A6A6"/>
                      </a:solidFill>
                      <a:prstDash val="lgDash"/>
                      <a:round/>
                      <a:headEnd type="none" w="med" len="med"/>
                      <a:tailEnd type="none" w="med" len="med"/>
                    </a:lnR>
                    <a:lnT w="6350" cap="flat" cmpd="sng" algn="ctr">
                      <a:solidFill>
                        <a:srgbClr val="A6A6A6"/>
                      </a:solidFill>
                      <a:prstDash val="lgDash"/>
                      <a:round/>
                      <a:headEnd type="none" w="med" len="med"/>
                      <a:tailEnd type="none" w="med" len="med"/>
                    </a:lnT>
                    <a:lnB w="6350" cap="flat" cmpd="sng" algn="ctr">
                      <a:solidFill>
                        <a:srgbClr val="A6A6A6"/>
                      </a:solidFill>
                      <a:prstDash val="lgDash"/>
                      <a:round/>
                      <a:headEnd type="none" w="med" len="med"/>
                      <a:tailEnd type="none" w="med" len="med"/>
                    </a:lnB>
                    <a:lnTlToBr w="12700" cmpd="sng">
                      <a:noFill/>
                      <a:prstDash val="solid"/>
                    </a:lnTlToBr>
                    <a:lnBlToTr w="12700" cmpd="sng">
                      <a:noFill/>
                      <a:prstDash val="solid"/>
                    </a:lnBlToTr>
                    <a:noFill/>
                  </a:tcPr>
                </a:tc>
                <a:tc>
                  <a:txBody>
                    <a:bodyPr/>
                    <a:lstStyle/>
                    <a:p>
                      <a:pPr>
                        <a:lnSpc>
                          <a:spcPts val="500"/>
                        </a:lnSpc>
                      </a:pPr>
                      <a:endParaRPr lang="en-GB" sz="2400" dirty="0"/>
                    </a:p>
                  </a:txBody>
                  <a:tcPr marL="121920" marR="121920" marT="60960" marB="60960" anchor="ctr">
                    <a:lnL w="6350" cap="flat" cmpd="sng" algn="ctr">
                      <a:solidFill>
                        <a:srgbClr val="A6A6A6"/>
                      </a:solidFill>
                      <a:prstDash val="lgDash"/>
                      <a:round/>
                      <a:headEnd type="none" w="med" len="med"/>
                      <a:tailEnd type="none" w="med" len="med"/>
                    </a:lnL>
                    <a:lnR w="6350" cap="flat" cmpd="sng" algn="ctr">
                      <a:solidFill>
                        <a:srgbClr val="A6A6A6"/>
                      </a:solidFill>
                      <a:prstDash val="lgDash"/>
                      <a:round/>
                      <a:headEnd type="none" w="med" len="med"/>
                      <a:tailEnd type="none" w="med" len="med"/>
                    </a:lnR>
                    <a:lnT w="6350" cap="flat" cmpd="sng" algn="ctr">
                      <a:solidFill>
                        <a:srgbClr val="A6A6A6"/>
                      </a:solidFill>
                      <a:prstDash val="lgDash"/>
                      <a:round/>
                      <a:headEnd type="none" w="med" len="med"/>
                      <a:tailEnd type="none" w="med" len="med"/>
                    </a:lnT>
                    <a:lnB w="6350" cap="flat" cmpd="sng" algn="ctr">
                      <a:solidFill>
                        <a:srgbClr val="A6A6A6"/>
                      </a:solidFill>
                      <a:prstDash val="lgDash"/>
                      <a:round/>
                      <a:headEnd type="none" w="med" len="med"/>
                      <a:tailEnd type="none" w="med" len="med"/>
                    </a:lnB>
                    <a:lnTlToBr w="12700" cmpd="sng">
                      <a:noFill/>
                      <a:prstDash val="solid"/>
                    </a:lnTlToBr>
                    <a:lnBlToTr w="12700" cmpd="sng">
                      <a:noFill/>
                      <a:prstDash val="solid"/>
                    </a:lnBlToTr>
                    <a:noFill/>
                  </a:tcPr>
                </a:tc>
                <a:tc>
                  <a:txBody>
                    <a:bodyPr/>
                    <a:lstStyle/>
                    <a:p>
                      <a:pPr>
                        <a:lnSpc>
                          <a:spcPts val="500"/>
                        </a:lnSpc>
                      </a:pPr>
                      <a:endParaRPr lang="en-GB" sz="2400" dirty="0"/>
                    </a:p>
                  </a:txBody>
                  <a:tcPr marL="121920" marR="121920" marT="60960" marB="60960" anchor="ctr">
                    <a:lnL w="6350" cap="flat" cmpd="sng" algn="ctr">
                      <a:solidFill>
                        <a:srgbClr val="A6A6A6"/>
                      </a:solidFill>
                      <a:prstDash val="lgDash"/>
                      <a:round/>
                      <a:headEnd type="none" w="med" len="med"/>
                      <a:tailEnd type="none" w="med" len="med"/>
                    </a:lnL>
                    <a:lnR w="6350" cap="flat" cmpd="sng" algn="ctr">
                      <a:solidFill>
                        <a:srgbClr val="A6A6A6"/>
                      </a:solidFill>
                      <a:prstDash val="lgDash"/>
                      <a:round/>
                      <a:headEnd type="none" w="med" len="med"/>
                      <a:tailEnd type="none" w="med" len="med"/>
                    </a:lnR>
                    <a:lnT w="6350" cap="flat" cmpd="sng" algn="ctr">
                      <a:solidFill>
                        <a:srgbClr val="A6A6A6"/>
                      </a:solidFill>
                      <a:prstDash val="lgDash"/>
                      <a:round/>
                      <a:headEnd type="none" w="med" len="med"/>
                      <a:tailEnd type="none" w="med" len="med"/>
                    </a:lnT>
                    <a:lnB w="6350" cap="flat" cmpd="sng" algn="ctr">
                      <a:solidFill>
                        <a:srgbClr val="A6A6A6"/>
                      </a:solidFill>
                      <a:prstDash val="lgDash"/>
                      <a:round/>
                      <a:headEnd type="none" w="med" len="med"/>
                      <a:tailEnd type="none" w="med" len="med"/>
                    </a:lnB>
                    <a:lnTlToBr w="12700" cmpd="sng">
                      <a:noFill/>
                      <a:prstDash val="solid"/>
                    </a:lnTlToBr>
                    <a:lnBlToTr w="12700" cmpd="sng">
                      <a:noFill/>
                      <a:prstDash val="solid"/>
                    </a:lnBlToTr>
                    <a:noFill/>
                  </a:tcPr>
                </a:tc>
                <a:tc>
                  <a:txBody>
                    <a:bodyPr/>
                    <a:lstStyle/>
                    <a:p>
                      <a:pPr>
                        <a:lnSpc>
                          <a:spcPts val="500"/>
                        </a:lnSpc>
                      </a:pPr>
                      <a:endParaRPr lang="en-GB" sz="2400" dirty="0"/>
                    </a:p>
                  </a:txBody>
                  <a:tcPr marL="121920" marR="121920" marT="60960" marB="60960" anchor="ctr">
                    <a:lnL w="6350" cap="flat" cmpd="sng" algn="ctr">
                      <a:solidFill>
                        <a:srgbClr val="A6A6A6"/>
                      </a:solidFill>
                      <a:prstDash val="lgDash"/>
                      <a:round/>
                      <a:headEnd type="none" w="med" len="med"/>
                      <a:tailEnd type="none" w="med" len="med"/>
                    </a:lnL>
                    <a:lnR w="6350" cap="flat" cmpd="sng" algn="ctr">
                      <a:solidFill>
                        <a:srgbClr val="A6A6A6"/>
                      </a:solidFill>
                      <a:prstDash val="lgDash"/>
                      <a:round/>
                      <a:headEnd type="none" w="med" len="med"/>
                      <a:tailEnd type="none" w="med" len="med"/>
                    </a:lnR>
                    <a:lnT w="6350" cap="flat" cmpd="sng" algn="ctr">
                      <a:solidFill>
                        <a:srgbClr val="A6A6A6"/>
                      </a:solidFill>
                      <a:prstDash val="lgDash"/>
                      <a:round/>
                      <a:headEnd type="none" w="med" len="med"/>
                      <a:tailEnd type="none" w="med" len="med"/>
                    </a:lnT>
                    <a:lnB w="6350" cap="flat" cmpd="sng" algn="ctr">
                      <a:solidFill>
                        <a:srgbClr val="A6A6A6"/>
                      </a:solidFill>
                      <a:prstDash val="lgDash"/>
                      <a:round/>
                      <a:headEnd type="none" w="med" len="med"/>
                      <a:tailEnd type="none" w="med" len="med"/>
                    </a:lnB>
                    <a:lnTlToBr w="12700" cmpd="sng">
                      <a:noFill/>
                      <a:prstDash val="solid"/>
                    </a:lnTlToBr>
                    <a:lnBlToTr w="12700" cmpd="sng">
                      <a:noFill/>
                      <a:prstDash val="solid"/>
                    </a:lnBlToTr>
                    <a:noFill/>
                  </a:tcPr>
                </a:tc>
                <a:tc>
                  <a:txBody>
                    <a:bodyPr/>
                    <a:lstStyle/>
                    <a:p>
                      <a:pPr>
                        <a:lnSpc>
                          <a:spcPts val="500"/>
                        </a:lnSpc>
                      </a:pPr>
                      <a:endParaRPr lang="en-GB" sz="2400" dirty="0"/>
                    </a:p>
                  </a:txBody>
                  <a:tcPr marL="121920" marR="121920" marT="60960" marB="60960" anchor="ctr">
                    <a:lnL w="6350" cap="flat" cmpd="sng" algn="ctr">
                      <a:solidFill>
                        <a:srgbClr val="A6A6A6"/>
                      </a:solidFill>
                      <a:prstDash val="lgDash"/>
                      <a:round/>
                      <a:headEnd type="none" w="med" len="med"/>
                      <a:tailEnd type="none" w="med" len="med"/>
                    </a:lnL>
                    <a:lnR w="6350" cap="flat" cmpd="sng" algn="ctr">
                      <a:solidFill>
                        <a:srgbClr val="A6A6A6"/>
                      </a:solidFill>
                      <a:prstDash val="lgDash"/>
                      <a:round/>
                      <a:headEnd type="none" w="med" len="med"/>
                      <a:tailEnd type="none" w="med" len="med"/>
                    </a:lnR>
                    <a:lnT w="6350" cap="flat" cmpd="sng" algn="ctr">
                      <a:solidFill>
                        <a:srgbClr val="A6A6A6"/>
                      </a:solidFill>
                      <a:prstDash val="lgDash"/>
                      <a:round/>
                      <a:headEnd type="none" w="med" len="med"/>
                      <a:tailEnd type="none" w="med" len="med"/>
                    </a:lnT>
                    <a:lnB w="6350" cap="flat" cmpd="sng" algn="ctr">
                      <a:solidFill>
                        <a:srgbClr val="A6A6A6"/>
                      </a:solidFill>
                      <a:prstDash val="lgDash"/>
                      <a:round/>
                      <a:headEnd type="none" w="med" len="med"/>
                      <a:tailEnd type="none" w="med" len="med"/>
                    </a:lnB>
                    <a:lnTlToBr w="12700" cmpd="sng">
                      <a:noFill/>
                      <a:prstDash val="solid"/>
                    </a:lnTlToBr>
                    <a:lnBlToTr w="12700" cmpd="sng">
                      <a:noFill/>
                      <a:prstDash val="solid"/>
                    </a:lnBlToTr>
                    <a:noFill/>
                  </a:tcPr>
                </a:tc>
                <a:tc>
                  <a:txBody>
                    <a:bodyPr/>
                    <a:lstStyle/>
                    <a:p>
                      <a:pPr>
                        <a:lnSpc>
                          <a:spcPts val="500"/>
                        </a:lnSpc>
                      </a:pPr>
                      <a:endParaRPr lang="en-GB" sz="2400" dirty="0"/>
                    </a:p>
                  </a:txBody>
                  <a:tcPr marL="121920" marR="121920" marT="60960" marB="60960" anchor="ctr">
                    <a:lnL w="6350" cap="flat" cmpd="sng" algn="ctr">
                      <a:solidFill>
                        <a:srgbClr val="A6A6A6"/>
                      </a:solidFill>
                      <a:prstDash val="lgDash"/>
                      <a:round/>
                      <a:headEnd type="none" w="med" len="med"/>
                      <a:tailEnd type="none" w="med" len="med"/>
                    </a:lnL>
                    <a:lnR w="6350" cap="flat" cmpd="sng" algn="ctr">
                      <a:solidFill>
                        <a:srgbClr val="A6A6A6"/>
                      </a:solidFill>
                      <a:prstDash val="lgDash"/>
                      <a:round/>
                      <a:headEnd type="none" w="med" len="med"/>
                      <a:tailEnd type="none" w="med" len="med"/>
                    </a:lnR>
                    <a:lnT w="6350" cap="flat" cmpd="sng" algn="ctr">
                      <a:solidFill>
                        <a:srgbClr val="A6A6A6"/>
                      </a:solidFill>
                      <a:prstDash val="lgDash"/>
                      <a:round/>
                      <a:headEnd type="none" w="med" len="med"/>
                      <a:tailEnd type="none" w="med" len="med"/>
                    </a:lnT>
                    <a:lnB w="6350" cap="flat" cmpd="sng" algn="ctr">
                      <a:solidFill>
                        <a:srgbClr val="A6A6A6"/>
                      </a:solidFill>
                      <a:prstDash val="lgDash"/>
                      <a:round/>
                      <a:headEnd type="none" w="med" len="med"/>
                      <a:tailEnd type="none" w="med" len="med"/>
                    </a:lnB>
                    <a:lnTlToBr w="12700" cmpd="sng">
                      <a:noFill/>
                      <a:prstDash val="solid"/>
                    </a:lnTlToBr>
                    <a:lnBlToTr w="12700" cmpd="sng">
                      <a:noFill/>
                      <a:prstDash val="solid"/>
                    </a:lnBlToTr>
                    <a:noFill/>
                  </a:tcPr>
                </a:tc>
                <a:tc>
                  <a:txBody>
                    <a:bodyPr/>
                    <a:lstStyle/>
                    <a:p>
                      <a:pPr>
                        <a:lnSpc>
                          <a:spcPts val="500"/>
                        </a:lnSpc>
                      </a:pPr>
                      <a:endParaRPr lang="en-GB" sz="2400" dirty="0"/>
                    </a:p>
                  </a:txBody>
                  <a:tcPr marL="121920" marR="121920" marT="60960" marB="60960" anchor="ctr">
                    <a:lnL w="6350" cap="flat" cmpd="sng" algn="ctr">
                      <a:solidFill>
                        <a:srgbClr val="A6A6A6"/>
                      </a:solidFill>
                      <a:prstDash val="lgDash"/>
                      <a:round/>
                      <a:headEnd type="none" w="med" len="med"/>
                      <a:tailEnd type="none" w="med" len="med"/>
                    </a:lnL>
                    <a:lnR w="6350" cap="flat" cmpd="sng" algn="ctr">
                      <a:solidFill>
                        <a:srgbClr val="A6A6A6"/>
                      </a:solidFill>
                      <a:prstDash val="lgDash"/>
                      <a:round/>
                      <a:headEnd type="none" w="med" len="med"/>
                      <a:tailEnd type="none" w="med" len="med"/>
                    </a:lnR>
                    <a:lnT w="6350" cap="flat" cmpd="sng" algn="ctr">
                      <a:solidFill>
                        <a:srgbClr val="A6A6A6"/>
                      </a:solidFill>
                      <a:prstDash val="lgDash"/>
                      <a:round/>
                      <a:headEnd type="none" w="med" len="med"/>
                      <a:tailEnd type="none" w="med" len="med"/>
                    </a:lnT>
                    <a:lnB w="6350" cap="flat" cmpd="sng" algn="ctr">
                      <a:solidFill>
                        <a:srgbClr val="A6A6A6"/>
                      </a:solidFill>
                      <a:prstDash val="lgDash"/>
                      <a:round/>
                      <a:headEnd type="none" w="med" len="med"/>
                      <a:tailEnd type="none" w="med" len="med"/>
                    </a:lnB>
                    <a:lnTlToBr w="12700" cmpd="sng">
                      <a:noFill/>
                      <a:prstDash val="solid"/>
                    </a:lnTlToBr>
                    <a:lnBlToTr w="12700" cmpd="sng">
                      <a:noFill/>
                      <a:prstDash val="solid"/>
                    </a:lnBlToTr>
                    <a:noFill/>
                  </a:tcPr>
                </a:tc>
                <a:tc>
                  <a:txBody>
                    <a:bodyPr/>
                    <a:lstStyle/>
                    <a:p>
                      <a:pPr>
                        <a:lnSpc>
                          <a:spcPts val="500"/>
                        </a:lnSpc>
                      </a:pPr>
                      <a:endParaRPr lang="en-GB" sz="2400"/>
                    </a:p>
                  </a:txBody>
                  <a:tcPr marL="121920" marR="121920" marT="60960" marB="60960" anchor="ctr">
                    <a:lnL w="6350" cap="flat" cmpd="sng" algn="ctr">
                      <a:solidFill>
                        <a:srgbClr val="A6A6A6"/>
                      </a:solidFill>
                      <a:prstDash val="lgDash"/>
                      <a:round/>
                      <a:headEnd type="none" w="med" len="med"/>
                      <a:tailEnd type="none" w="med" len="med"/>
                    </a:lnL>
                    <a:lnR w="6350" cap="flat" cmpd="sng" algn="ctr">
                      <a:solidFill>
                        <a:srgbClr val="A6A6A6"/>
                      </a:solidFill>
                      <a:prstDash val="lgDash"/>
                      <a:round/>
                      <a:headEnd type="none" w="med" len="med"/>
                      <a:tailEnd type="none" w="med" len="med"/>
                    </a:lnR>
                    <a:lnT w="6350" cap="flat" cmpd="sng" algn="ctr">
                      <a:solidFill>
                        <a:srgbClr val="A6A6A6"/>
                      </a:solidFill>
                      <a:prstDash val="lgDash"/>
                      <a:round/>
                      <a:headEnd type="none" w="med" len="med"/>
                      <a:tailEnd type="none" w="med" len="med"/>
                    </a:lnT>
                    <a:lnB w="6350" cap="flat" cmpd="sng" algn="ctr">
                      <a:solidFill>
                        <a:srgbClr val="A6A6A6"/>
                      </a:solidFill>
                      <a:prstDash val="lgDash"/>
                      <a:round/>
                      <a:headEnd type="none" w="med" len="med"/>
                      <a:tailEnd type="none" w="med" len="med"/>
                    </a:lnB>
                    <a:lnTlToBr w="12700" cmpd="sng">
                      <a:noFill/>
                      <a:prstDash val="solid"/>
                    </a:lnTlToBr>
                    <a:lnBlToTr w="12700" cmpd="sng">
                      <a:noFill/>
                      <a:prstDash val="solid"/>
                    </a:lnBlToTr>
                    <a:noFill/>
                  </a:tcPr>
                </a:tc>
                <a:tc>
                  <a:txBody>
                    <a:bodyPr/>
                    <a:lstStyle/>
                    <a:p>
                      <a:pPr>
                        <a:lnSpc>
                          <a:spcPts val="500"/>
                        </a:lnSpc>
                      </a:pPr>
                      <a:endParaRPr lang="en-GB" sz="2400" dirty="0"/>
                    </a:p>
                  </a:txBody>
                  <a:tcPr marL="121920" marR="121920" marT="60960" marB="60960" anchor="ctr">
                    <a:lnL w="6350" cap="flat" cmpd="sng" algn="ctr">
                      <a:solidFill>
                        <a:srgbClr val="A6A6A6"/>
                      </a:solidFill>
                      <a:prstDash val="lgDash"/>
                      <a:round/>
                      <a:headEnd type="none" w="med" len="med"/>
                      <a:tailEnd type="none" w="med" len="med"/>
                    </a:lnL>
                    <a:lnR w="6350" cap="flat" cmpd="sng" algn="ctr">
                      <a:solidFill>
                        <a:srgbClr val="A6A6A6"/>
                      </a:solidFill>
                      <a:prstDash val="lgDash"/>
                      <a:round/>
                      <a:headEnd type="none" w="med" len="med"/>
                      <a:tailEnd type="none" w="med" len="med"/>
                    </a:lnR>
                    <a:lnT w="6350" cap="flat" cmpd="sng" algn="ctr">
                      <a:solidFill>
                        <a:srgbClr val="A6A6A6"/>
                      </a:solidFill>
                      <a:prstDash val="lgDash"/>
                      <a:round/>
                      <a:headEnd type="none" w="med" len="med"/>
                      <a:tailEnd type="none" w="med" len="med"/>
                    </a:lnT>
                    <a:lnB w="6350" cap="flat" cmpd="sng" algn="ctr">
                      <a:solidFill>
                        <a:srgbClr val="A6A6A6"/>
                      </a:solidFill>
                      <a:prstDash val="lgDash"/>
                      <a:round/>
                      <a:headEnd type="none" w="med" len="med"/>
                      <a:tailEnd type="none" w="med" len="med"/>
                    </a:lnB>
                    <a:lnTlToBr w="12700" cmpd="sng">
                      <a:noFill/>
                      <a:prstDash val="solid"/>
                    </a:lnTlToBr>
                    <a:lnBlToTr w="12700" cmpd="sng">
                      <a:noFill/>
                      <a:prstDash val="solid"/>
                    </a:lnBlToTr>
                    <a:noFill/>
                  </a:tcPr>
                </a:tc>
                <a:tc>
                  <a:txBody>
                    <a:bodyPr/>
                    <a:lstStyle/>
                    <a:p>
                      <a:pPr>
                        <a:lnSpc>
                          <a:spcPts val="500"/>
                        </a:lnSpc>
                      </a:pPr>
                      <a:endParaRPr lang="en-GB" sz="2400" dirty="0"/>
                    </a:p>
                  </a:txBody>
                  <a:tcPr marL="121920" marR="121920" marT="60960" marB="60960" anchor="ctr">
                    <a:lnL w="6350" cap="flat" cmpd="sng" algn="ctr">
                      <a:solidFill>
                        <a:srgbClr val="A6A6A6"/>
                      </a:solidFill>
                      <a:prstDash val="lgDash"/>
                      <a:round/>
                      <a:headEnd type="none" w="med" len="med"/>
                      <a:tailEnd type="none" w="med" len="med"/>
                    </a:lnL>
                    <a:lnR w="6350" cap="flat" cmpd="sng" algn="ctr">
                      <a:solidFill>
                        <a:srgbClr val="A6A6A6"/>
                      </a:solidFill>
                      <a:prstDash val="lgDash"/>
                      <a:round/>
                      <a:headEnd type="none" w="med" len="med"/>
                      <a:tailEnd type="none" w="med" len="med"/>
                    </a:lnR>
                    <a:lnT w="6350" cap="flat" cmpd="sng" algn="ctr">
                      <a:solidFill>
                        <a:srgbClr val="A6A6A6"/>
                      </a:solidFill>
                      <a:prstDash val="lgDash"/>
                      <a:round/>
                      <a:headEnd type="none" w="med" len="med"/>
                      <a:tailEnd type="none" w="med" len="med"/>
                    </a:lnT>
                    <a:lnB w="6350" cap="flat" cmpd="sng" algn="ctr">
                      <a:solidFill>
                        <a:srgbClr val="A6A6A6"/>
                      </a:solidFill>
                      <a:prstDash val="lgDash"/>
                      <a:round/>
                      <a:headEnd type="none" w="med" len="med"/>
                      <a:tailEnd type="none" w="med" len="med"/>
                    </a:lnB>
                    <a:lnTlToBr w="12700" cmpd="sng">
                      <a:noFill/>
                      <a:prstDash val="solid"/>
                    </a:lnTlToBr>
                    <a:lnBlToTr w="12700" cmpd="sng">
                      <a:noFill/>
                      <a:prstDash val="solid"/>
                    </a:lnBlToTr>
                    <a:noFill/>
                  </a:tcPr>
                </a:tc>
                <a:tc>
                  <a:txBody>
                    <a:bodyPr/>
                    <a:lstStyle/>
                    <a:p>
                      <a:pPr>
                        <a:lnSpc>
                          <a:spcPts val="500"/>
                        </a:lnSpc>
                      </a:pPr>
                      <a:endParaRPr lang="en-GB" sz="2400" dirty="0"/>
                    </a:p>
                  </a:txBody>
                  <a:tcPr marL="121920" marR="121920" marT="60960" marB="60960" anchor="ctr">
                    <a:lnL w="6350" cap="flat" cmpd="sng" algn="ctr">
                      <a:solidFill>
                        <a:srgbClr val="A6A6A6"/>
                      </a:solidFill>
                      <a:prstDash val="lgDash"/>
                      <a:round/>
                      <a:headEnd type="none" w="med" len="med"/>
                      <a:tailEnd type="none" w="med" len="med"/>
                    </a:lnL>
                    <a:lnR w="6350" cap="flat" cmpd="sng" algn="ctr">
                      <a:solidFill>
                        <a:srgbClr val="A6A6A6"/>
                      </a:solidFill>
                      <a:prstDash val="lgDash"/>
                      <a:round/>
                      <a:headEnd type="none" w="med" len="med"/>
                      <a:tailEnd type="none" w="med" len="med"/>
                    </a:lnR>
                    <a:lnT w="6350" cap="flat" cmpd="sng" algn="ctr">
                      <a:solidFill>
                        <a:srgbClr val="A6A6A6"/>
                      </a:solidFill>
                      <a:prstDash val="lgDash"/>
                      <a:round/>
                      <a:headEnd type="none" w="med" len="med"/>
                      <a:tailEnd type="none" w="med" len="med"/>
                    </a:lnT>
                    <a:lnB w="6350" cap="flat" cmpd="sng" algn="ctr">
                      <a:solidFill>
                        <a:srgbClr val="A6A6A6"/>
                      </a:solidFill>
                      <a:prstDash val="lgDash"/>
                      <a:round/>
                      <a:headEnd type="none" w="med" len="med"/>
                      <a:tailEnd type="none" w="med" len="med"/>
                    </a:lnB>
                    <a:lnTlToBr w="12700" cmpd="sng">
                      <a:noFill/>
                      <a:prstDash val="solid"/>
                    </a:lnTlToBr>
                    <a:lnBlToTr w="12700" cmpd="sng">
                      <a:noFill/>
                      <a:prstDash val="solid"/>
                    </a:lnBlToTr>
                    <a:noFill/>
                  </a:tcPr>
                </a:tc>
                <a:tc>
                  <a:txBody>
                    <a:bodyPr/>
                    <a:lstStyle/>
                    <a:p>
                      <a:pPr>
                        <a:lnSpc>
                          <a:spcPts val="500"/>
                        </a:lnSpc>
                      </a:pPr>
                      <a:endParaRPr lang="en-GB" sz="2400" dirty="0"/>
                    </a:p>
                  </a:txBody>
                  <a:tcPr marL="121920" marR="121920" marT="60960" marB="60960" anchor="ctr">
                    <a:lnL w="6350" cap="flat" cmpd="sng" algn="ctr">
                      <a:solidFill>
                        <a:srgbClr val="A6A6A6"/>
                      </a:solidFill>
                      <a:prstDash val="lgDash"/>
                      <a:round/>
                      <a:headEnd type="none" w="med" len="med"/>
                      <a:tailEnd type="none" w="med" len="med"/>
                    </a:lnL>
                    <a:lnR w="6350" cap="flat" cmpd="sng" algn="ctr">
                      <a:solidFill>
                        <a:srgbClr val="A6A6A6"/>
                      </a:solidFill>
                      <a:prstDash val="lgDash"/>
                      <a:round/>
                      <a:headEnd type="none" w="med" len="med"/>
                      <a:tailEnd type="none" w="med" len="med"/>
                    </a:lnR>
                    <a:lnT w="6350" cap="flat" cmpd="sng" algn="ctr">
                      <a:solidFill>
                        <a:srgbClr val="A6A6A6"/>
                      </a:solidFill>
                      <a:prstDash val="lgDash"/>
                      <a:round/>
                      <a:headEnd type="none" w="med" len="med"/>
                      <a:tailEnd type="none" w="med" len="med"/>
                    </a:lnT>
                    <a:lnB w="6350" cap="flat" cmpd="sng" algn="ctr">
                      <a:solidFill>
                        <a:srgbClr val="A6A6A6"/>
                      </a:solidFill>
                      <a:prstDash val="lgDash"/>
                      <a:round/>
                      <a:headEnd type="none" w="med" len="med"/>
                      <a:tailEnd type="none" w="med" len="med"/>
                    </a:lnB>
                    <a:lnTlToBr w="12700" cmpd="sng">
                      <a:noFill/>
                      <a:prstDash val="solid"/>
                    </a:lnTlToBr>
                    <a:lnBlToTr w="12700" cmpd="sng">
                      <a:noFill/>
                      <a:prstDash val="solid"/>
                    </a:lnBlToTr>
                    <a:noFill/>
                  </a:tcPr>
                </a:tc>
                <a:tc>
                  <a:txBody>
                    <a:bodyPr/>
                    <a:lstStyle/>
                    <a:p>
                      <a:pPr>
                        <a:lnSpc>
                          <a:spcPts val="500"/>
                        </a:lnSpc>
                      </a:pPr>
                      <a:endParaRPr lang="en-GB" sz="1200" dirty="0">
                        <a:solidFill>
                          <a:srgbClr val="33466E"/>
                        </a:solidFill>
                      </a:endParaRPr>
                    </a:p>
                  </a:txBody>
                  <a:tcPr marL="121920" marR="121920" marT="60960" marB="60960" anchor="ctr">
                    <a:lnL w="6350" cap="flat" cmpd="sng" algn="ctr">
                      <a:solidFill>
                        <a:srgbClr val="A6A6A6"/>
                      </a:solidFill>
                      <a:prstDash val="lgDash"/>
                      <a:round/>
                      <a:headEnd type="none" w="med" len="med"/>
                      <a:tailEnd type="none" w="med" len="med"/>
                    </a:lnL>
                    <a:lnR w="6350" cap="flat" cmpd="sng" algn="ctr">
                      <a:solidFill>
                        <a:srgbClr val="A6A6A6"/>
                      </a:solidFill>
                      <a:prstDash val="lgDash"/>
                      <a:round/>
                      <a:headEnd type="none" w="med" len="med"/>
                      <a:tailEnd type="none" w="med" len="med"/>
                    </a:lnR>
                    <a:lnT w="6350" cap="flat" cmpd="sng" algn="ctr">
                      <a:solidFill>
                        <a:srgbClr val="A6A6A6"/>
                      </a:solidFill>
                      <a:prstDash val="lgDash"/>
                      <a:round/>
                      <a:headEnd type="none" w="med" len="med"/>
                      <a:tailEnd type="none" w="med" len="med"/>
                    </a:lnT>
                    <a:lnB w="6350" cap="flat" cmpd="sng" algn="ctr">
                      <a:solidFill>
                        <a:srgbClr val="A6A6A6"/>
                      </a:solidFill>
                      <a:prstDash val="lgDash"/>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a:txBody>
                    <a:bodyPr/>
                    <a:lstStyle/>
                    <a:p>
                      <a:pPr>
                        <a:lnSpc>
                          <a:spcPts val="500"/>
                        </a:lnSpc>
                      </a:pPr>
                      <a:endParaRPr lang="en-GB" sz="2400" dirty="0"/>
                    </a:p>
                  </a:txBody>
                  <a:tcPr marL="121920" marR="121920" marT="60960" marB="60960" anchor="ctr">
                    <a:lnL w="6350" cap="flat" cmpd="sng" algn="ctr">
                      <a:solidFill>
                        <a:srgbClr val="A6A6A6"/>
                      </a:solidFill>
                      <a:prstDash val="lgDash"/>
                      <a:round/>
                      <a:headEnd type="none" w="med" len="med"/>
                      <a:tailEnd type="none" w="med" len="med"/>
                    </a:lnL>
                    <a:lnR w="6350" cap="flat" cmpd="sng" algn="ctr">
                      <a:solidFill>
                        <a:srgbClr val="A6A6A6"/>
                      </a:solidFill>
                      <a:prstDash val="lgDash"/>
                      <a:round/>
                      <a:headEnd type="none" w="med" len="med"/>
                      <a:tailEnd type="none" w="med" len="med"/>
                    </a:lnR>
                    <a:lnT w="6350" cap="flat" cmpd="sng" algn="ctr">
                      <a:solidFill>
                        <a:srgbClr val="A6A6A6"/>
                      </a:solidFill>
                      <a:prstDash val="lgDash"/>
                      <a:round/>
                      <a:headEnd type="none" w="med" len="med"/>
                      <a:tailEnd type="none" w="med" len="med"/>
                    </a:lnT>
                    <a:lnB w="6350" cap="flat" cmpd="sng" algn="ctr">
                      <a:solidFill>
                        <a:srgbClr val="A6A6A6"/>
                      </a:solidFill>
                      <a:prstDash val="lgDash"/>
                      <a:round/>
                      <a:headEnd type="none" w="med" len="med"/>
                      <a:tailEnd type="none" w="med" len="med"/>
                    </a:lnB>
                    <a:lnTlToBr w="12700" cmpd="sng">
                      <a:noFill/>
                      <a:prstDash val="solid"/>
                    </a:lnTlToBr>
                    <a:lnBlToTr w="12700" cmpd="sng">
                      <a:noFill/>
                      <a:prstDash val="solid"/>
                    </a:lnBlToTr>
                    <a:noFill/>
                  </a:tcPr>
                </a:tc>
                <a:tc>
                  <a:txBody>
                    <a:bodyPr/>
                    <a:lstStyle/>
                    <a:p>
                      <a:pPr>
                        <a:lnSpc>
                          <a:spcPts val="500"/>
                        </a:lnSpc>
                      </a:pPr>
                      <a:endParaRPr lang="en-GB" sz="2400" dirty="0"/>
                    </a:p>
                  </a:txBody>
                  <a:tcPr marL="121920" marR="121920" marT="60960" marB="60960" anchor="ctr">
                    <a:lnL w="6350" cap="flat" cmpd="sng" algn="ctr">
                      <a:solidFill>
                        <a:srgbClr val="A6A6A6"/>
                      </a:solidFill>
                      <a:prstDash val="lgDash"/>
                      <a:round/>
                      <a:headEnd type="none" w="med" len="med"/>
                      <a:tailEnd type="none" w="med" len="med"/>
                    </a:lnL>
                    <a:lnR w="6350" cap="flat" cmpd="sng" algn="ctr">
                      <a:solidFill>
                        <a:srgbClr val="A6A6A6"/>
                      </a:solidFill>
                      <a:prstDash val="lgDash"/>
                      <a:round/>
                      <a:headEnd type="none" w="med" len="med"/>
                      <a:tailEnd type="none" w="med" len="med"/>
                    </a:lnR>
                    <a:lnT w="6350" cap="flat" cmpd="sng" algn="ctr">
                      <a:solidFill>
                        <a:srgbClr val="A6A6A6"/>
                      </a:solidFill>
                      <a:prstDash val="lgDash"/>
                      <a:round/>
                      <a:headEnd type="none" w="med" len="med"/>
                      <a:tailEnd type="none" w="med" len="med"/>
                    </a:lnT>
                    <a:lnB w="6350" cap="flat" cmpd="sng" algn="ctr">
                      <a:solidFill>
                        <a:srgbClr val="A6A6A6"/>
                      </a:solidFill>
                      <a:prstDash val="lgDash"/>
                      <a:round/>
                      <a:headEnd type="none" w="med" len="med"/>
                      <a:tailEnd type="none" w="med" len="med"/>
                    </a:lnB>
                    <a:lnTlToBr w="12700" cmpd="sng">
                      <a:noFill/>
                      <a:prstDash val="solid"/>
                    </a:lnTlToBr>
                    <a:lnBlToTr w="12700" cmpd="sng">
                      <a:noFill/>
                      <a:prstDash val="solid"/>
                    </a:lnBlToTr>
                    <a:noFill/>
                  </a:tcPr>
                </a:tc>
                <a:tc>
                  <a:txBody>
                    <a:bodyPr/>
                    <a:lstStyle/>
                    <a:p>
                      <a:pPr marL="0" algn="l" defTabSz="852751" rtl="0" eaLnBrk="1" latinLnBrk="0" hangingPunct="1">
                        <a:lnSpc>
                          <a:spcPts val="500"/>
                        </a:lnSpc>
                      </a:pPr>
                      <a:endParaRPr lang="en-GB" sz="2300" kern="1200" dirty="0">
                        <a:solidFill>
                          <a:schemeClr val="dk1"/>
                        </a:solidFill>
                        <a:latin typeface="+mn-lt"/>
                        <a:ea typeface="+mn-ea"/>
                        <a:cs typeface="+mn-cs"/>
                      </a:endParaRPr>
                    </a:p>
                  </a:txBody>
                  <a:tcPr marL="121920" marR="121920" marT="60960" marB="60960" anchor="ctr">
                    <a:lnL w="6350" cap="flat" cmpd="sng" algn="ctr">
                      <a:solidFill>
                        <a:srgbClr val="A6A6A6"/>
                      </a:solidFill>
                      <a:prstDash val="lgDash"/>
                      <a:round/>
                      <a:headEnd type="none" w="med" len="med"/>
                      <a:tailEnd type="none" w="med" len="med"/>
                    </a:lnL>
                    <a:lnR w="6350" cap="flat" cmpd="sng" algn="ctr">
                      <a:solidFill>
                        <a:srgbClr val="A6A6A6"/>
                      </a:solidFill>
                      <a:prstDash val="lgDash"/>
                      <a:round/>
                      <a:headEnd type="none" w="med" len="med"/>
                      <a:tailEnd type="none" w="med" len="med"/>
                    </a:lnR>
                    <a:lnT w="6350" cap="flat" cmpd="sng" algn="ctr">
                      <a:solidFill>
                        <a:srgbClr val="A6A6A6"/>
                      </a:solidFill>
                      <a:prstDash val="lgDash"/>
                      <a:round/>
                      <a:headEnd type="none" w="med" len="med"/>
                      <a:tailEnd type="none" w="med" len="med"/>
                    </a:lnT>
                    <a:lnB w="6350" cap="flat" cmpd="sng" algn="ctr">
                      <a:solidFill>
                        <a:srgbClr val="A6A6A6"/>
                      </a:solidFill>
                      <a:prstDash val="lgDash"/>
                      <a:round/>
                      <a:headEnd type="none" w="med" len="med"/>
                      <a:tailEnd type="none" w="med" len="med"/>
                    </a:lnB>
                    <a:lnTlToBr w="12700" cmpd="sng">
                      <a:noFill/>
                      <a:prstDash val="solid"/>
                    </a:lnTlToBr>
                    <a:lnBlToTr w="12700" cmpd="sng">
                      <a:noFill/>
                      <a:prstDash val="solid"/>
                    </a:lnBlToTr>
                    <a:noFill/>
                  </a:tcPr>
                </a:tc>
                <a:tc>
                  <a:txBody>
                    <a:bodyPr/>
                    <a:lstStyle/>
                    <a:p>
                      <a:pPr>
                        <a:lnSpc>
                          <a:spcPts val="500"/>
                        </a:lnSpc>
                      </a:pPr>
                      <a:endParaRPr lang="en-GB" sz="2400" dirty="0"/>
                    </a:p>
                  </a:txBody>
                  <a:tcPr marL="121920" marR="121920" marT="60960" marB="60960" anchor="ctr">
                    <a:lnL w="6350" cap="flat" cmpd="sng" algn="ctr">
                      <a:solidFill>
                        <a:srgbClr val="A6A6A6"/>
                      </a:solidFill>
                      <a:prstDash val="lgDash"/>
                      <a:round/>
                      <a:headEnd type="none" w="med" len="med"/>
                      <a:tailEnd type="none" w="med" len="med"/>
                    </a:lnL>
                    <a:lnR w="6350" cap="flat" cmpd="sng" algn="ctr">
                      <a:solidFill>
                        <a:srgbClr val="A6A6A6"/>
                      </a:solidFill>
                      <a:prstDash val="lgDash"/>
                      <a:round/>
                      <a:headEnd type="none" w="med" len="med"/>
                      <a:tailEnd type="none" w="med" len="med"/>
                    </a:lnR>
                    <a:lnT w="6350" cap="flat" cmpd="sng" algn="ctr">
                      <a:solidFill>
                        <a:srgbClr val="A6A6A6"/>
                      </a:solidFill>
                      <a:prstDash val="lgDash"/>
                      <a:round/>
                      <a:headEnd type="none" w="med" len="med"/>
                      <a:tailEnd type="none" w="med" len="med"/>
                    </a:lnT>
                    <a:lnB w="6350" cap="flat" cmpd="sng" algn="ctr">
                      <a:solidFill>
                        <a:srgbClr val="A6A6A6"/>
                      </a:solidFill>
                      <a:prstDash val="lgDash"/>
                      <a:round/>
                      <a:headEnd type="none" w="med" len="med"/>
                      <a:tailEnd type="none" w="med" len="med"/>
                    </a:lnB>
                    <a:lnTlToBr w="12700" cmpd="sng">
                      <a:noFill/>
                      <a:prstDash val="solid"/>
                    </a:lnTlToBr>
                    <a:lnBlToTr w="12700" cmpd="sng">
                      <a:noFill/>
                      <a:prstDash val="solid"/>
                    </a:lnBlToTr>
                    <a:noFill/>
                  </a:tcPr>
                </a:tc>
                <a:tc>
                  <a:txBody>
                    <a:bodyPr/>
                    <a:lstStyle/>
                    <a:p>
                      <a:pPr>
                        <a:lnSpc>
                          <a:spcPts val="500"/>
                        </a:lnSpc>
                      </a:pPr>
                      <a:endParaRPr lang="en-GB" sz="2400" dirty="0"/>
                    </a:p>
                  </a:txBody>
                  <a:tcPr marL="121920" marR="121920" marT="60960" marB="60960" anchor="ctr">
                    <a:lnL w="6350" cap="flat" cmpd="sng" algn="ctr">
                      <a:solidFill>
                        <a:srgbClr val="A6A6A6"/>
                      </a:solidFill>
                      <a:prstDash val="lgDash"/>
                      <a:round/>
                      <a:headEnd type="none" w="med" len="med"/>
                      <a:tailEnd type="none" w="med" len="med"/>
                    </a:lnL>
                    <a:lnR w="6350" cap="flat" cmpd="sng" algn="ctr">
                      <a:solidFill>
                        <a:srgbClr val="A6A6A6"/>
                      </a:solidFill>
                      <a:prstDash val="lgDash"/>
                      <a:round/>
                      <a:headEnd type="none" w="med" len="med"/>
                      <a:tailEnd type="none" w="med" len="med"/>
                    </a:lnR>
                    <a:lnT w="6350" cap="flat" cmpd="sng" algn="ctr">
                      <a:solidFill>
                        <a:srgbClr val="A6A6A6"/>
                      </a:solidFill>
                      <a:prstDash val="lgDash"/>
                      <a:round/>
                      <a:headEnd type="none" w="med" len="med"/>
                      <a:tailEnd type="none" w="med" len="med"/>
                    </a:lnT>
                    <a:lnB w="6350" cap="flat" cmpd="sng" algn="ctr">
                      <a:solidFill>
                        <a:srgbClr val="A6A6A6"/>
                      </a:solidFill>
                      <a:prstDash val="lgDash"/>
                      <a:round/>
                      <a:headEnd type="none" w="med" len="med"/>
                      <a:tailEnd type="none" w="med" len="med"/>
                    </a:lnB>
                    <a:lnTlToBr w="12700" cmpd="sng">
                      <a:noFill/>
                      <a:prstDash val="solid"/>
                    </a:lnTlToBr>
                    <a:lnBlToTr w="12700" cmpd="sng">
                      <a:noFill/>
                      <a:prstDash val="solid"/>
                    </a:lnBlToTr>
                    <a:noFill/>
                  </a:tcPr>
                </a:tc>
                <a:tc>
                  <a:txBody>
                    <a:bodyPr/>
                    <a:lstStyle/>
                    <a:p>
                      <a:pPr>
                        <a:lnSpc>
                          <a:spcPts val="500"/>
                        </a:lnSpc>
                      </a:pPr>
                      <a:endParaRPr lang="en-GB" sz="2400" dirty="0"/>
                    </a:p>
                  </a:txBody>
                  <a:tcPr marL="121920" marR="121920" marT="60960" marB="60960" anchor="ctr">
                    <a:lnL w="6350" cap="flat" cmpd="sng" algn="ctr">
                      <a:solidFill>
                        <a:srgbClr val="A6A6A6"/>
                      </a:solidFill>
                      <a:prstDash val="lgDash"/>
                      <a:round/>
                      <a:headEnd type="none" w="med" len="med"/>
                      <a:tailEnd type="none" w="med" len="med"/>
                    </a:lnL>
                    <a:lnR w="6350" cap="flat" cmpd="sng" algn="ctr">
                      <a:solidFill>
                        <a:srgbClr val="A6A6A6"/>
                      </a:solidFill>
                      <a:prstDash val="lgDash"/>
                      <a:round/>
                      <a:headEnd type="none" w="med" len="med"/>
                      <a:tailEnd type="none" w="med" len="med"/>
                    </a:lnR>
                    <a:lnT w="6350" cap="flat" cmpd="sng" algn="ctr">
                      <a:solidFill>
                        <a:srgbClr val="A6A6A6"/>
                      </a:solidFill>
                      <a:prstDash val="lgDash"/>
                      <a:round/>
                      <a:headEnd type="none" w="med" len="med"/>
                      <a:tailEnd type="none" w="med" len="med"/>
                    </a:lnT>
                    <a:lnB w="6350" cap="flat" cmpd="sng" algn="ctr">
                      <a:solidFill>
                        <a:srgbClr val="A6A6A6"/>
                      </a:solidFill>
                      <a:prstDash val="lgDash"/>
                      <a:round/>
                      <a:headEnd type="none" w="med" len="med"/>
                      <a:tailEnd type="none" w="med" len="med"/>
                    </a:lnB>
                    <a:lnTlToBr w="12700" cmpd="sng">
                      <a:noFill/>
                      <a:prstDash val="solid"/>
                    </a:lnTlToBr>
                    <a:lnBlToTr w="12700" cmpd="sng">
                      <a:noFill/>
                      <a:prstDash val="solid"/>
                    </a:lnBlToTr>
                    <a:noFill/>
                  </a:tcPr>
                </a:tc>
                <a:tc>
                  <a:txBody>
                    <a:bodyPr/>
                    <a:lstStyle/>
                    <a:p>
                      <a:pPr>
                        <a:lnSpc>
                          <a:spcPts val="500"/>
                        </a:lnSpc>
                      </a:pPr>
                      <a:endParaRPr lang="en-GB" sz="2400" dirty="0"/>
                    </a:p>
                  </a:txBody>
                  <a:tcPr marL="121920" marR="121920" marT="60960" marB="60960" anchor="ctr">
                    <a:lnL w="6350" cap="flat" cmpd="sng" algn="ctr">
                      <a:solidFill>
                        <a:srgbClr val="A6A6A6"/>
                      </a:solidFill>
                      <a:prstDash val="lgDash"/>
                      <a:round/>
                      <a:headEnd type="none" w="med" len="med"/>
                      <a:tailEnd type="none" w="med" len="med"/>
                    </a:lnL>
                    <a:lnR w="6350" cap="flat" cmpd="sng" algn="ctr">
                      <a:solidFill>
                        <a:srgbClr val="A6A6A6"/>
                      </a:solidFill>
                      <a:prstDash val="lgDash"/>
                      <a:round/>
                      <a:headEnd type="none" w="med" len="med"/>
                      <a:tailEnd type="none" w="med" len="med"/>
                    </a:lnR>
                    <a:lnT w="6350" cap="flat" cmpd="sng" algn="ctr">
                      <a:solidFill>
                        <a:srgbClr val="A6A6A6"/>
                      </a:solidFill>
                      <a:prstDash val="lgDash"/>
                      <a:round/>
                      <a:headEnd type="none" w="med" len="med"/>
                      <a:tailEnd type="none" w="med" len="med"/>
                    </a:lnT>
                    <a:lnB w="6350" cap="flat" cmpd="sng" algn="ctr">
                      <a:solidFill>
                        <a:srgbClr val="A6A6A6"/>
                      </a:solidFill>
                      <a:prstDash val="lgDash"/>
                      <a:round/>
                      <a:headEnd type="none" w="med" len="med"/>
                      <a:tailEnd type="none" w="med" len="med"/>
                    </a:lnB>
                    <a:lnTlToBr w="12700" cmpd="sng">
                      <a:noFill/>
                      <a:prstDash val="solid"/>
                    </a:lnTlToBr>
                    <a:lnBlToTr w="12700" cmpd="sng">
                      <a:noFill/>
                      <a:prstDash val="solid"/>
                    </a:lnBlToTr>
                    <a:noFill/>
                  </a:tcPr>
                </a:tc>
                <a:tc>
                  <a:txBody>
                    <a:bodyPr/>
                    <a:lstStyle/>
                    <a:p>
                      <a:pPr>
                        <a:lnSpc>
                          <a:spcPts val="500"/>
                        </a:lnSpc>
                      </a:pPr>
                      <a:endParaRPr lang="en-GB" sz="2400" dirty="0"/>
                    </a:p>
                  </a:txBody>
                  <a:tcPr marL="121920" marR="121920" marT="60960" marB="60960" anchor="ctr">
                    <a:lnL w="6350" cap="flat" cmpd="sng" algn="ctr">
                      <a:solidFill>
                        <a:srgbClr val="A6A6A6"/>
                      </a:solidFill>
                      <a:prstDash val="lgDash"/>
                      <a:round/>
                      <a:headEnd type="none" w="med" len="med"/>
                      <a:tailEnd type="none" w="med" len="med"/>
                    </a:lnL>
                    <a:lnR w="6350" cap="flat" cmpd="sng" algn="ctr">
                      <a:solidFill>
                        <a:srgbClr val="A6A6A6"/>
                      </a:solidFill>
                      <a:prstDash val="lgDash"/>
                      <a:round/>
                      <a:headEnd type="none" w="med" len="med"/>
                      <a:tailEnd type="none" w="med" len="med"/>
                    </a:lnR>
                    <a:lnT w="6350" cap="flat" cmpd="sng" algn="ctr">
                      <a:solidFill>
                        <a:srgbClr val="A6A6A6"/>
                      </a:solidFill>
                      <a:prstDash val="lgDash"/>
                      <a:round/>
                      <a:headEnd type="none" w="med" len="med"/>
                      <a:tailEnd type="none" w="med" len="med"/>
                    </a:lnT>
                    <a:lnB w="6350" cap="flat" cmpd="sng" algn="ctr">
                      <a:solidFill>
                        <a:srgbClr val="A6A6A6"/>
                      </a:solidFill>
                      <a:prstDash val="lgDash"/>
                      <a:round/>
                      <a:headEnd type="none" w="med" len="med"/>
                      <a:tailEnd type="none" w="med" len="med"/>
                    </a:lnB>
                    <a:lnTlToBr w="12700" cmpd="sng">
                      <a:noFill/>
                      <a:prstDash val="solid"/>
                    </a:lnTlToBr>
                    <a:lnBlToTr w="12700" cmpd="sng">
                      <a:noFill/>
                      <a:prstDash val="solid"/>
                    </a:lnBlToTr>
                    <a:noFill/>
                  </a:tcPr>
                </a:tc>
                <a:tc>
                  <a:txBody>
                    <a:bodyPr/>
                    <a:lstStyle/>
                    <a:p>
                      <a:pPr>
                        <a:lnSpc>
                          <a:spcPts val="500"/>
                        </a:lnSpc>
                      </a:pPr>
                      <a:endParaRPr lang="en-GB" sz="2400" dirty="0"/>
                    </a:p>
                  </a:txBody>
                  <a:tcPr marL="121920" marR="121920" marT="60960" marB="60960" anchor="ctr">
                    <a:lnL w="6350" cap="flat" cmpd="sng" algn="ctr">
                      <a:solidFill>
                        <a:srgbClr val="A6A6A6"/>
                      </a:solidFill>
                      <a:prstDash val="lgDash"/>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A6A6A6"/>
                      </a:solidFill>
                      <a:prstDash val="lgDash"/>
                      <a:round/>
                      <a:headEnd type="none" w="med" len="med"/>
                      <a:tailEnd type="none" w="med" len="med"/>
                    </a:lnT>
                    <a:lnB w="6350" cap="flat" cmpd="sng" algn="ctr">
                      <a:solidFill>
                        <a:srgbClr val="A6A6A6"/>
                      </a:solidFill>
                      <a:prstDash val="lg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594739213"/>
                  </a:ext>
                </a:extLst>
              </a:tr>
              <a:tr h="419711">
                <a:tc>
                  <a:txBody>
                    <a:bodyPr/>
                    <a:lstStyle/>
                    <a:p>
                      <a:pPr algn="ctr" fontAlgn="b">
                        <a:lnSpc>
                          <a:spcPts val="500"/>
                        </a:lnSpc>
                      </a:pPr>
                      <a:endParaRPr lang="en-GB" sz="1600" b="1" i="0" u="none" strike="noStrike" baseline="0" dirty="0" smtClean="0">
                        <a:solidFill>
                          <a:srgbClr val="C00000"/>
                        </a:solidFill>
                        <a:effectLst/>
                        <a:latin typeface="Calibri" panose="020F0502020204030204" pitchFamily="34" charset="0"/>
                      </a:endParaRPr>
                    </a:p>
                    <a:p>
                      <a:pPr algn="ctr" fontAlgn="b">
                        <a:lnSpc>
                          <a:spcPts val="500"/>
                        </a:lnSpc>
                      </a:pPr>
                      <a:endParaRPr lang="en-GB" sz="1600" b="1" i="0" u="none" strike="noStrike" baseline="0" dirty="0" smtClean="0">
                        <a:solidFill>
                          <a:srgbClr val="C00000"/>
                        </a:solidFill>
                        <a:effectLst/>
                        <a:latin typeface="Calibri" panose="020F0502020204030204" pitchFamily="34" charset="0"/>
                      </a:endParaRPr>
                    </a:p>
                    <a:p>
                      <a:pPr algn="ctr" fontAlgn="b">
                        <a:lnSpc>
                          <a:spcPts val="500"/>
                        </a:lnSpc>
                      </a:pPr>
                      <a:r>
                        <a:rPr lang="en-GB" sz="1600" b="1" i="0" u="none" strike="noStrike" baseline="0" dirty="0" smtClean="0">
                          <a:solidFill>
                            <a:srgbClr val="C00000"/>
                          </a:solidFill>
                          <a:effectLst/>
                          <a:latin typeface="Calibri" panose="020F0502020204030204" pitchFamily="34" charset="0"/>
                          <a:hlinkClick r:id="rId9"/>
                        </a:rPr>
                        <a:t>EW&amp;C</a:t>
                      </a:r>
                      <a:endParaRPr lang="en-GB" sz="1600" b="1" i="0" u="none" strike="noStrike" baseline="0" dirty="0" smtClean="0">
                        <a:solidFill>
                          <a:srgbClr val="C00000"/>
                        </a:solidFill>
                        <a:effectLst/>
                        <a:latin typeface="Calibri" panose="020F0502020204030204" pitchFamily="34" charset="0"/>
                      </a:endParaRPr>
                    </a:p>
                    <a:p>
                      <a:pPr algn="ctr" fontAlgn="b">
                        <a:lnSpc>
                          <a:spcPts val="500"/>
                        </a:lnSpc>
                      </a:pPr>
                      <a:endParaRPr lang="en-GB" sz="1100" b="1" i="0" u="none" strike="noStrike" baseline="0" dirty="0" smtClean="0">
                        <a:solidFill>
                          <a:srgbClr val="C00000"/>
                        </a:solidFill>
                        <a:effectLst/>
                        <a:latin typeface="Calibri" panose="020F0502020204030204" pitchFamily="34" charset="0"/>
                      </a:endParaRPr>
                    </a:p>
                    <a:p>
                      <a:pPr algn="ctr" fontAlgn="b">
                        <a:lnSpc>
                          <a:spcPts val="500"/>
                        </a:lnSpc>
                      </a:pPr>
                      <a:r>
                        <a:rPr lang="en-GB" sz="1100" b="1" i="0" u="none" strike="noStrike" baseline="0" dirty="0" smtClean="0">
                          <a:solidFill>
                            <a:srgbClr val="C00000"/>
                          </a:solidFill>
                          <a:effectLst/>
                          <a:latin typeface="Calibri" panose="020F0502020204030204" pitchFamily="34" charset="0"/>
                        </a:rPr>
                        <a:t>To Nov 2022</a:t>
                      </a:r>
                      <a:endParaRPr lang="en-GB" sz="1100" b="1" i="0" u="none" strike="noStrike" baseline="0" dirty="0">
                        <a:solidFill>
                          <a:srgbClr val="C00000"/>
                        </a:solidFill>
                        <a:effectLst/>
                        <a:latin typeface="Calibri" panose="020F0502020204030204" pitchFamily="34" charset="0"/>
                      </a:endParaRPr>
                    </a:p>
                  </a:txBody>
                  <a:tcPr marL="10160" marR="10160" marT="1016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A6A6A6"/>
                      </a:solidFill>
                      <a:prstDash val="lgDash"/>
                      <a:round/>
                      <a:headEnd type="none" w="med" len="med"/>
                      <a:tailEnd type="none" w="med" len="med"/>
                    </a:lnT>
                    <a:lnB w="6350" cap="flat" cmpd="sng" algn="ctr">
                      <a:solidFill>
                        <a:srgbClr val="A6A6A6"/>
                      </a:solidFill>
                      <a:prstDash val="lgDash"/>
                      <a:round/>
                      <a:headEnd type="none" w="med" len="med"/>
                      <a:tailEnd type="none" w="med" len="med"/>
                    </a:lnB>
                    <a:lnTlToBr w="12700" cmpd="sng">
                      <a:noFill/>
                      <a:prstDash val="solid"/>
                    </a:lnTlToBr>
                    <a:lnBlToTr w="12700" cmpd="sng">
                      <a:noFill/>
                      <a:prstDash val="solid"/>
                    </a:lnBlToTr>
                    <a:noFill/>
                  </a:tcPr>
                </a:tc>
                <a:tc>
                  <a:txBody>
                    <a:bodyPr/>
                    <a:lstStyle/>
                    <a:p>
                      <a:pPr>
                        <a:lnSpc>
                          <a:spcPts val="500"/>
                        </a:lnSpc>
                      </a:pPr>
                      <a:endParaRPr lang="en-GB" sz="2400" dirty="0"/>
                    </a:p>
                  </a:txBody>
                  <a:tcPr marL="121920" marR="121920" marT="60960" marB="60960" anchor="ctr">
                    <a:lnL w="12700" cap="flat" cmpd="sng" algn="ctr">
                      <a:solidFill>
                        <a:srgbClr val="000000"/>
                      </a:solidFill>
                      <a:prstDash val="solid"/>
                      <a:round/>
                      <a:headEnd type="none" w="med" len="med"/>
                      <a:tailEnd type="none" w="med" len="med"/>
                    </a:lnL>
                    <a:lnR w="6350" cap="flat" cmpd="sng" algn="ctr">
                      <a:solidFill>
                        <a:srgbClr val="A6A6A6"/>
                      </a:solidFill>
                      <a:prstDash val="lgDash"/>
                      <a:round/>
                      <a:headEnd type="none" w="med" len="med"/>
                      <a:tailEnd type="none" w="med" len="med"/>
                    </a:lnR>
                    <a:lnT w="6350" cap="flat" cmpd="sng" algn="ctr">
                      <a:solidFill>
                        <a:srgbClr val="A6A6A6"/>
                      </a:solidFill>
                      <a:prstDash val="lgDash"/>
                      <a:round/>
                      <a:headEnd type="none" w="med" len="med"/>
                      <a:tailEnd type="none" w="med" len="med"/>
                    </a:lnT>
                    <a:lnB w="6350" cap="flat" cmpd="sng" algn="ctr">
                      <a:solidFill>
                        <a:srgbClr val="A6A6A6"/>
                      </a:solidFill>
                      <a:prstDash val="lgDash"/>
                      <a:round/>
                      <a:headEnd type="none" w="med" len="med"/>
                      <a:tailEnd type="none" w="med" len="med"/>
                    </a:lnB>
                    <a:lnTlToBr w="12700" cmpd="sng">
                      <a:noFill/>
                      <a:prstDash val="solid"/>
                    </a:lnTlToBr>
                    <a:lnBlToTr w="12700" cmpd="sng">
                      <a:noFill/>
                      <a:prstDash val="solid"/>
                    </a:lnBlToTr>
                    <a:noFill/>
                  </a:tcPr>
                </a:tc>
                <a:tc>
                  <a:txBody>
                    <a:bodyPr/>
                    <a:lstStyle/>
                    <a:p>
                      <a:pPr>
                        <a:lnSpc>
                          <a:spcPts val="500"/>
                        </a:lnSpc>
                      </a:pPr>
                      <a:endParaRPr lang="en-GB" sz="2400" dirty="0"/>
                    </a:p>
                  </a:txBody>
                  <a:tcPr marL="121920" marR="121920" marT="60960" marB="60960" anchor="ctr">
                    <a:lnL w="6350" cap="flat" cmpd="sng" algn="ctr">
                      <a:solidFill>
                        <a:srgbClr val="A6A6A6"/>
                      </a:solidFill>
                      <a:prstDash val="lgDash"/>
                      <a:round/>
                      <a:headEnd type="none" w="med" len="med"/>
                      <a:tailEnd type="none" w="med" len="med"/>
                    </a:lnL>
                    <a:lnR w="6350" cap="flat" cmpd="sng" algn="ctr">
                      <a:solidFill>
                        <a:srgbClr val="A6A6A6"/>
                      </a:solidFill>
                      <a:prstDash val="lgDash"/>
                      <a:round/>
                      <a:headEnd type="none" w="med" len="med"/>
                      <a:tailEnd type="none" w="med" len="med"/>
                    </a:lnR>
                    <a:lnT w="6350" cap="flat" cmpd="sng" algn="ctr">
                      <a:solidFill>
                        <a:srgbClr val="A6A6A6"/>
                      </a:solidFill>
                      <a:prstDash val="lgDash"/>
                      <a:round/>
                      <a:headEnd type="none" w="med" len="med"/>
                      <a:tailEnd type="none" w="med" len="med"/>
                    </a:lnT>
                    <a:lnB w="6350" cap="flat" cmpd="sng" algn="ctr">
                      <a:solidFill>
                        <a:srgbClr val="A6A6A6"/>
                      </a:solidFill>
                      <a:prstDash val="lgDash"/>
                      <a:round/>
                      <a:headEnd type="none" w="med" len="med"/>
                      <a:tailEnd type="none" w="med" len="med"/>
                    </a:lnB>
                    <a:lnTlToBr w="12700" cmpd="sng">
                      <a:noFill/>
                      <a:prstDash val="solid"/>
                    </a:lnTlToBr>
                    <a:lnBlToTr w="12700" cmpd="sng">
                      <a:noFill/>
                      <a:prstDash val="solid"/>
                    </a:lnBlToTr>
                    <a:noFill/>
                  </a:tcPr>
                </a:tc>
                <a:tc>
                  <a:txBody>
                    <a:bodyPr/>
                    <a:lstStyle/>
                    <a:p>
                      <a:pPr>
                        <a:lnSpc>
                          <a:spcPts val="500"/>
                        </a:lnSpc>
                      </a:pPr>
                      <a:endParaRPr lang="en-GB" sz="2400" dirty="0"/>
                    </a:p>
                  </a:txBody>
                  <a:tcPr marL="121920" marR="121920" marT="60960" marB="60960" anchor="ctr">
                    <a:lnL w="6350" cap="flat" cmpd="sng" algn="ctr">
                      <a:solidFill>
                        <a:srgbClr val="A6A6A6"/>
                      </a:solidFill>
                      <a:prstDash val="lgDash"/>
                      <a:round/>
                      <a:headEnd type="none" w="med" len="med"/>
                      <a:tailEnd type="none" w="med" len="med"/>
                    </a:lnL>
                    <a:lnR w="6350" cap="flat" cmpd="sng" algn="ctr">
                      <a:solidFill>
                        <a:srgbClr val="A6A6A6"/>
                      </a:solidFill>
                      <a:prstDash val="lgDash"/>
                      <a:round/>
                      <a:headEnd type="none" w="med" len="med"/>
                      <a:tailEnd type="none" w="med" len="med"/>
                    </a:lnR>
                    <a:lnT w="6350" cap="flat" cmpd="sng" algn="ctr">
                      <a:solidFill>
                        <a:srgbClr val="A6A6A6"/>
                      </a:solidFill>
                      <a:prstDash val="lgDash"/>
                      <a:round/>
                      <a:headEnd type="none" w="med" len="med"/>
                      <a:tailEnd type="none" w="med" len="med"/>
                    </a:lnT>
                    <a:lnB w="6350" cap="flat" cmpd="sng" algn="ctr">
                      <a:solidFill>
                        <a:srgbClr val="A6A6A6"/>
                      </a:solidFill>
                      <a:prstDash val="lgDash"/>
                      <a:round/>
                      <a:headEnd type="none" w="med" len="med"/>
                      <a:tailEnd type="none" w="med" len="med"/>
                    </a:lnB>
                    <a:lnTlToBr w="12700" cmpd="sng">
                      <a:noFill/>
                      <a:prstDash val="solid"/>
                    </a:lnTlToBr>
                    <a:lnBlToTr w="12700" cmpd="sng">
                      <a:noFill/>
                      <a:prstDash val="solid"/>
                    </a:lnBlToTr>
                    <a:noFill/>
                  </a:tcPr>
                </a:tc>
                <a:tc>
                  <a:txBody>
                    <a:bodyPr/>
                    <a:lstStyle/>
                    <a:p>
                      <a:pPr>
                        <a:lnSpc>
                          <a:spcPts val="500"/>
                        </a:lnSpc>
                      </a:pPr>
                      <a:endParaRPr lang="en-GB" sz="2400" dirty="0"/>
                    </a:p>
                  </a:txBody>
                  <a:tcPr marL="121920" marR="121920" marT="60960" marB="60960" anchor="ctr">
                    <a:lnL w="6350" cap="flat" cmpd="sng" algn="ctr">
                      <a:solidFill>
                        <a:srgbClr val="A6A6A6"/>
                      </a:solidFill>
                      <a:prstDash val="lgDash"/>
                      <a:round/>
                      <a:headEnd type="none" w="med" len="med"/>
                      <a:tailEnd type="none" w="med" len="med"/>
                    </a:lnL>
                    <a:lnR w="6350" cap="flat" cmpd="sng" algn="ctr">
                      <a:solidFill>
                        <a:srgbClr val="A6A6A6"/>
                      </a:solidFill>
                      <a:prstDash val="lgDash"/>
                      <a:round/>
                      <a:headEnd type="none" w="med" len="med"/>
                      <a:tailEnd type="none" w="med" len="med"/>
                    </a:lnR>
                    <a:lnT w="6350" cap="flat" cmpd="sng" algn="ctr">
                      <a:solidFill>
                        <a:srgbClr val="A6A6A6"/>
                      </a:solidFill>
                      <a:prstDash val="lgDash"/>
                      <a:round/>
                      <a:headEnd type="none" w="med" len="med"/>
                      <a:tailEnd type="none" w="med" len="med"/>
                    </a:lnT>
                    <a:lnB w="6350" cap="flat" cmpd="sng" algn="ctr">
                      <a:solidFill>
                        <a:srgbClr val="A6A6A6"/>
                      </a:solidFill>
                      <a:prstDash val="lgDash"/>
                      <a:round/>
                      <a:headEnd type="none" w="med" len="med"/>
                      <a:tailEnd type="none" w="med" len="med"/>
                    </a:lnB>
                    <a:lnTlToBr w="12700" cmpd="sng">
                      <a:noFill/>
                      <a:prstDash val="solid"/>
                    </a:lnTlToBr>
                    <a:lnBlToTr w="12700" cmpd="sng">
                      <a:noFill/>
                      <a:prstDash val="solid"/>
                    </a:lnBlToTr>
                    <a:noFill/>
                  </a:tcPr>
                </a:tc>
                <a:tc>
                  <a:txBody>
                    <a:bodyPr/>
                    <a:lstStyle/>
                    <a:p>
                      <a:pPr>
                        <a:lnSpc>
                          <a:spcPts val="500"/>
                        </a:lnSpc>
                      </a:pPr>
                      <a:endParaRPr lang="en-GB" sz="2400" dirty="0"/>
                    </a:p>
                  </a:txBody>
                  <a:tcPr marL="121920" marR="121920" marT="60960" marB="60960" anchor="ctr">
                    <a:lnL w="6350" cap="flat" cmpd="sng" algn="ctr">
                      <a:solidFill>
                        <a:srgbClr val="A6A6A6"/>
                      </a:solidFill>
                      <a:prstDash val="lgDash"/>
                      <a:round/>
                      <a:headEnd type="none" w="med" len="med"/>
                      <a:tailEnd type="none" w="med" len="med"/>
                    </a:lnL>
                    <a:lnR w="6350" cap="flat" cmpd="sng" algn="ctr">
                      <a:solidFill>
                        <a:srgbClr val="A6A6A6"/>
                      </a:solidFill>
                      <a:prstDash val="lgDash"/>
                      <a:round/>
                      <a:headEnd type="none" w="med" len="med"/>
                      <a:tailEnd type="none" w="med" len="med"/>
                    </a:lnR>
                    <a:lnT w="6350" cap="flat" cmpd="sng" algn="ctr">
                      <a:solidFill>
                        <a:srgbClr val="A6A6A6"/>
                      </a:solidFill>
                      <a:prstDash val="lgDash"/>
                      <a:round/>
                      <a:headEnd type="none" w="med" len="med"/>
                      <a:tailEnd type="none" w="med" len="med"/>
                    </a:lnT>
                    <a:lnB w="6350" cap="flat" cmpd="sng" algn="ctr">
                      <a:solidFill>
                        <a:srgbClr val="A6A6A6"/>
                      </a:solidFill>
                      <a:prstDash val="lgDash"/>
                      <a:round/>
                      <a:headEnd type="none" w="med" len="med"/>
                      <a:tailEnd type="none" w="med" len="med"/>
                    </a:lnB>
                    <a:lnTlToBr w="12700" cmpd="sng">
                      <a:noFill/>
                      <a:prstDash val="solid"/>
                    </a:lnTlToBr>
                    <a:lnBlToTr w="12700" cmpd="sng">
                      <a:noFill/>
                      <a:prstDash val="solid"/>
                    </a:lnBlToTr>
                    <a:noFill/>
                  </a:tcPr>
                </a:tc>
                <a:tc>
                  <a:txBody>
                    <a:bodyPr/>
                    <a:lstStyle/>
                    <a:p>
                      <a:pPr>
                        <a:lnSpc>
                          <a:spcPts val="500"/>
                        </a:lnSpc>
                      </a:pPr>
                      <a:endParaRPr lang="en-GB" sz="2400" dirty="0"/>
                    </a:p>
                  </a:txBody>
                  <a:tcPr marL="121920" marR="121920" marT="60960" marB="60960" anchor="ctr">
                    <a:lnL w="6350" cap="flat" cmpd="sng" algn="ctr">
                      <a:solidFill>
                        <a:srgbClr val="A6A6A6"/>
                      </a:solidFill>
                      <a:prstDash val="lgDash"/>
                      <a:round/>
                      <a:headEnd type="none" w="med" len="med"/>
                      <a:tailEnd type="none" w="med" len="med"/>
                    </a:lnL>
                    <a:lnR w="6350" cap="flat" cmpd="sng" algn="ctr">
                      <a:solidFill>
                        <a:srgbClr val="A6A6A6"/>
                      </a:solidFill>
                      <a:prstDash val="lgDash"/>
                      <a:round/>
                      <a:headEnd type="none" w="med" len="med"/>
                      <a:tailEnd type="none" w="med" len="med"/>
                    </a:lnR>
                    <a:lnT w="6350" cap="flat" cmpd="sng" algn="ctr">
                      <a:solidFill>
                        <a:srgbClr val="A6A6A6"/>
                      </a:solidFill>
                      <a:prstDash val="lgDash"/>
                      <a:round/>
                      <a:headEnd type="none" w="med" len="med"/>
                      <a:tailEnd type="none" w="med" len="med"/>
                    </a:lnT>
                    <a:lnB w="6350" cap="flat" cmpd="sng" algn="ctr">
                      <a:solidFill>
                        <a:srgbClr val="A6A6A6"/>
                      </a:solidFill>
                      <a:prstDash val="lgDash"/>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nSpc>
                          <a:spcPts val="500"/>
                        </a:lnSpc>
                      </a:pPr>
                      <a:endParaRPr lang="en-GB" sz="2400" dirty="0"/>
                    </a:p>
                  </a:txBody>
                  <a:tcPr marL="121920" marR="121920" marT="60960" marB="60960" anchor="ctr">
                    <a:lnL w="6350" cap="flat" cmpd="sng" algn="ctr">
                      <a:solidFill>
                        <a:srgbClr val="A6A6A6"/>
                      </a:solidFill>
                      <a:prstDash val="lgDash"/>
                      <a:round/>
                      <a:headEnd type="none" w="med" len="med"/>
                      <a:tailEnd type="none" w="med" len="med"/>
                    </a:lnL>
                    <a:lnR w="6350" cap="flat" cmpd="sng" algn="ctr">
                      <a:solidFill>
                        <a:srgbClr val="A6A6A6"/>
                      </a:solidFill>
                      <a:prstDash val="lgDash"/>
                      <a:round/>
                      <a:headEnd type="none" w="med" len="med"/>
                      <a:tailEnd type="none" w="med" len="med"/>
                    </a:lnR>
                    <a:lnT w="6350" cap="flat" cmpd="sng" algn="ctr">
                      <a:solidFill>
                        <a:srgbClr val="A6A6A6"/>
                      </a:solidFill>
                      <a:prstDash val="lgDash"/>
                      <a:round/>
                      <a:headEnd type="none" w="med" len="med"/>
                      <a:tailEnd type="none" w="med" len="med"/>
                    </a:lnT>
                    <a:lnB w="6350" cap="flat" cmpd="sng" algn="ctr">
                      <a:solidFill>
                        <a:srgbClr val="A6A6A6"/>
                      </a:solidFill>
                      <a:prstDash val="lgDash"/>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nSpc>
                          <a:spcPts val="500"/>
                        </a:lnSpc>
                      </a:pPr>
                      <a:endParaRPr lang="en-GB" sz="2400" dirty="0"/>
                    </a:p>
                  </a:txBody>
                  <a:tcPr marL="121920" marR="121920" marT="60960" marB="60960" anchor="ctr">
                    <a:lnL w="6350" cap="flat" cmpd="sng" algn="ctr">
                      <a:solidFill>
                        <a:srgbClr val="A6A6A6"/>
                      </a:solidFill>
                      <a:prstDash val="lgDash"/>
                      <a:round/>
                      <a:headEnd type="none" w="med" len="med"/>
                      <a:tailEnd type="none" w="med" len="med"/>
                    </a:lnL>
                    <a:lnR w="6350" cap="flat" cmpd="sng" algn="ctr">
                      <a:solidFill>
                        <a:srgbClr val="A6A6A6"/>
                      </a:solidFill>
                      <a:prstDash val="lgDash"/>
                      <a:round/>
                      <a:headEnd type="none" w="med" len="med"/>
                      <a:tailEnd type="none" w="med" len="med"/>
                    </a:lnR>
                    <a:lnT w="6350" cap="flat" cmpd="sng" algn="ctr">
                      <a:solidFill>
                        <a:srgbClr val="A6A6A6"/>
                      </a:solidFill>
                      <a:prstDash val="lgDash"/>
                      <a:round/>
                      <a:headEnd type="none" w="med" len="med"/>
                      <a:tailEnd type="none" w="med" len="med"/>
                    </a:lnT>
                    <a:lnB w="6350" cap="flat" cmpd="sng" algn="ctr">
                      <a:solidFill>
                        <a:srgbClr val="A6A6A6"/>
                      </a:solidFill>
                      <a:prstDash val="lgDash"/>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nSpc>
                          <a:spcPts val="500"/>
                        </a:lnSpc>
                      </a:pPr>
                      <a:endParaRPr lang="en-GB" sz="2400" dirty="0"/>
                    </a:p>
                  </a:txBody>
                  <a:tcPr marL="121920" marR="121920" marT="60960" marB="60960" anchor="ctr">
                    <a:lnL w="6350" cap="flat" cmpd="sng" algn="ctr">
                      <a:solidFill>
                        <a:srgbClr val="A6A6A6"/>
                      </a:solidFill>
                      <a:prstDash val="lgDash"/>
                      <a:round/>
                      <a:headEnd type="none" w="med" len="med"/>
                      <a:tailEnd type="none" w="med" len="med"/>
                    </a:lnL>
                    <a:lnR w="6350" cap="flat" cmpd="sng" algn="ctr">
                      <a:solidFill>
                        <a:srgbClr val="A6A6A6"/>
                      </a:solidFill>
                      <a:prstDash val="lgDash"/>
                      <a:round/>
                      <a:headEnd type="none" w="med" len="med"/>
                      <a:tailEnd type="none" w="med" len="med"/>
                    </a:lnR>
                    <a:lnT w="6350" cap="flat" cmpd="sng" algn="ctr">
                      <a:solidFill>
                        <a:srgbClr val="A6A6A6"/>
                      </a:solidFill>
                      <a:prstDash val="lgDash"/>
                      <a:round/>
                      <a:headEnd type="none" w="med" len="med"/>
                      <a:tailEnd type="none" w="med" len="med"/>
                    </a:lnT>
                    <a:lnB w="6350" cap="flat" cmpd="sng" algn="ctr">
                      <a:solidFill>
                        <a:srgbClr val="A6A6A6"/>
                      </a:solidFill>
                      <a:prstDash val="lgDash"/>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nSpc>
                          <a:spcPts val="500"/>
                        </a:lnSpc>
                      </a:pPr>
                      <a:endParaRPr lang="en-GB" sz="2400" dirty="0"/>
                    </a:p>
                  </a:txBody>
                  <a:tcPr marL="121920" marR="121920" marT="60960" marB="60960" anchor="ctr">
                    <a:lnL w="6350" cap="flat" cmpd="sng" algn="ctr">
                      <a:solidFill>
                        <a:srgbClr val="A6A6A6"/>
                      </a:solidFill>
                      <a:prstDash val="lgDash"/>
                      <a:round/>
                      <a:headEnd type="none" w="med" len="med"/>
                      <a:tailEnd type="none" w="med" len="med"/>
                    </a:lnL>
                    <a:lnR w="6350" cap="flat" cmpd="sng" algn="ctr">
                      <a:solidFill>
                        <a:srgbClr val="A6A6A6"/>
                      </a:solidFill>
                      <a:prstDash val="lgDash"/>
                      <a:round/>
                      <a:headEnd type="none" w="med" len="med"/>
                      <a:tailEnd type="none" w="med" len="med"/>
                    </a:lnR>
                    <a:lnT w="6350" cap="flat" cmpd="sng" algn="ctr">
                      <a:solidFill>
                        <a:srgbClr val="A6A6A6"/>
                      </a:solidFill>
                      <a:prstDash val="lgDash"/>
                      <a:round/>
                      <a:headEnd type="none" w="med" len="med"/>
                      <a:tailEnd type="none" w="med" len="med"/>
                    </a:lnT>
                    <a:lnB w="6350" cap="flat" cmpd="sng" algn="ctr">
                      <a:solidFill>
                        <a:srgbClr val="A6A6A6"/>
                      </a:solidFill>
                      <a:prstDash val="lgDash"/>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nSpc>
                          <a:spcPts val="500"/>
                        </a:lnSpc>
                      </a:pPr>
                      <a:endParaRPr lang="en-GB" sz="2400" dirty="0"/>
                    </a:p>
                  </a:txBody>
                  <a:tcPr marL="121920" marR="121920" marT="60960" marB="60960" anchor="ctr">
                    <a:lnL w="6350" cap="flat" cmpd="sng" algn="ctr">
                      <a:solidFill>
                        <a:srgbClr val="A6A6A6"/>
                      </a:solidFill>
                      <a:prstDash val="lgDash"/>
                      <a:round/>
                      <a:headEnd type="none" w="med" len="med"/>
                      <a:tailEnd type="none" w="med" len="med"/>
                    </a:lnL>
                    <a:lnR w="6350" cap="flat" cmpd="sng" algn="ctr">
                      <a:solidFill>
                        <a:srgbClr val="A6A6A6"/>
                      </a:solidFill>
                      <a:prstDash val="lgDash"/>
                      <a:round/>
                      <a:headEnd type="none" w="med" len="med"/>
                      <a:tailEnd type="none" w="med" len="med"/>
                    </a:lnR>
                    <a:lnT w="6350" cap="flat" cmpd="sng" algn="ctr">
                      <a:solidFill>
                        <a:srgbClr val="A6A6A6"/>
                      </a:solidFill>
                      <a:prstDash val="lgDash"/>
                      <a:round/>
                      <a:headEnd type="none" w="med" len="med"/>
                      <a:tailEnd type="none" w="med" len="med"/>
                    </a:lnT>
                    <a:lnB w="6350" cap="flat" cmpd="sng" algn="ctr">
                      <a:solidFill>
                        <a:srgbClr val="A6A6A6"/>
                      </a:solidFill>
                      <a:prstDash val="lgDash"/>
                      <a:round/>
                      <a:headEnd type="none" w="med" len="med"/>
                      <a:tailEnd type="none" w="med" len="med"/>
                    </a:lnB>
                    <a:lnTlToBr w="12700" cmpd="sng">
                      <a:noFill/>
                      <a:prstDash val="solid"/>
                    </a:lnTlToBr>
                    <a:lnBlToTr w="12700" cmpd="sng">
                      <a:noFill/>
                      <a:prstDash val="solid"/>
                    </a:lnBlToTr>
                    <a:noFill/>
                  </a:tcPr>
                </a:tc>
                <a:tc>
                  <a:txBody>
                    <a:bodyPr/>
                    <a:lstStyle/>
                    <a:p>
                      <a:pPr>
                        <a:lnSpc>
                          <a:spcPts val="500"/>
                        </a:lnSpc>
                      </a:pPr>
                      <a:endParaRPr lang="en-GB" sz="2400" dirty="0"/>
                    </a:p>
                  </a:txBody>
                  <a:tcPr marL="121920" marR="121920" marT="60960" marB="60960" anchor="ctr">
                    <a:lnL w="6350" cap="flat" cmpd="sng" algn="ctr">
                      <a:solidFill>
                        <a:srgbClr val="A6A6A6"/>
                      </a:solidFill>
                      <a:prstDash val="lgDash"/>
                      <a:round/>
                      <a:headEnd type="none" w="med" len="med"/>
                      <a:tailEnd type="none" w="med" len="med"/>
                    </a:lnL>
                    <a:lnR w="6350" cap="flat" cmpd="sng" algn="ctr">
                      <a:solidFill>
                        <a:srgbClr val="A6A6A6"/>
                      </a:solidFill>
                      <a:prstDash val="lgDash"/>
                      <a:round/>
                      <a:headEnd type="none" w="med" len="med"/>
                      <a:tailEnd type="none" w="med" len="med"/>
                    </a:lnR>
                    <a:lnT w="6350" cap="flat" cmpd="sng" algn="ctr">
                      <a:solidFill>
                        <a:srgbClr val="A6A6A6"/>
                      </a:solidFill>
                      <a:prstDash val="lgDash"/>
                      <a:round/>
                      <a:headEnd type="none" w="med" len="med"/>
                      <a:tailEnd type="none" w="med" len="med"/>
                    </a:lnT>
                    <a:lnB w="6350" cap="flat" cmpd="sng" algn="ctr">
                      <a:solidFill>
                        <a:srgbClr val="A6A6A6"/>
                      </a:solidFill>
                      <a:prstDash val="lgDash"/>
                      <a:round/>
                      <a:headEnd type="none" w="med" len="med"/>
                      <a:tailEnd type="none" w="med" len="med"/>
                    </a:lnB>
                    <a:lnTlToBr w="12700" cmpd="sng">
                      <a:noFill/>
                      <a:prstDash val="solid"/>
                    </a:lnTlToBr>
                    <a:lnBlToTr w="12700" cmpd="sng">
                      <a:noFill/>
                      <a:prstDash val="solid"/>
                    </a:lnBlToTr>
                    <a:noFill/>
                  </a:tcPr>
                </a:tc>
                <a:tc>
                  <a:txBody>
                    <a:bodyPr/>
                    <a:lstStyle/>
                    <a:p>
                      <a:pPr>
                        <a:lnSpc>
                          <a:spcPts val="500"/>
                        </a:lnSpc>
                      </a:pPr>
                      <a:endParaRPr lang="en-GB" sz="2400" dirty="0"/>
                    </a:p>
                  </a:txBody>
                  <a:tcPr marL="121920" marR="121920" marT="60960" marB="60960" anchor="ctr">
                    <a:lnL w="6350" cap="flat" cmpd="sng" algn="ctr">
                      <a:solidFill>
                        <a:srgbClr val="A6A6A6"/>
                      </a:solidFill>
                      <a:prstDash val="lgDash"/>
                      <a:round/>
                      <a:headEnd type="none" w="med" len="med"/>
                      <a:tailEnd type="none" w="med" len="med"/>
                    </a:lnL>
                    <a:lnR w="6350" cap="flat" cmpd="sng" algn="ctr">
                      <a:solidFill>
                        <a:srgbClr val="A6A6A6"/>
                      </a:solidFill>
                      <a:prstDash val="lgDash"/>
                      <a:round/>
                      <a:headEnd type="none" w="med" len="med"/>
                      <a:tailEnd type="none" w="med" len="med"/>
                    </a:lnR>
                    <a:lnT w="6350" cap="flat" cmpd="sng" algn="ctr">
                      <a:solidFill>
                        <a:srgbClr val="A6A6A6"/>
                      </a:solidFill>
                      <a:prstDash val="lgDash"/>
                      <a:round/>
                      <a:headEnd type="none" w="med" len="med"/>
                      <a:tailEnd type="none" w="med" len="med"/>
                    </a:lnT>
                    <a:lnB w="6350" cap="flat" cmpd="sng" algn="ctr">
                      <a:solidFill>
                        <a:srgbClr val="A6A6A6"/>
                      </a:solidFill>
                      <a:prstDash val="lgDash"/>
                      <a:round/>
                      <a:headEnd type="none" w="med" len="med"/>
                      <a:tailEnd type="none" w="med" len="med"/>
                    </a:lnB>
                    <a:lnTlToBr w="12700" cmpd="sng">
                      <a:noFill/>
                      <a:prstDash val="solid"/>
                    </a:lnTlToBr>
                    <a:lnBlToTr w="12700" cmpd="sng">
                      <a:noFill/>
                      <a:prstDash val="solid"/>
                    </a:lnBlToTr>
                    <a:noFill/>
                  </a:tcPr>
                </a:tc>
                <a:tc>
                  <a:txBody>
                    <a:bodyPr/>
                    <a:lstStyle/>
                    <a:p>
                      <a:pPr>
                        <a:lnSpc>
                          <a:spcPts val="500"/>
                        </a:lnSpc>
                      </a:pPr>
                      <a:endParaRPr lang="en-GB" sz="2400" dirty="0"/>
                    </a:p>
                  </a:txBody>
                  <a:tcPr marL="121920" marR="121920" marT="60960" marB="60960" anchor="ctr">
                    <a:lnL w="6350" cap="flat" cmpd="sng" algn="ctr">
                      <a:solidFill>
                        <a:srgbClr val="A6A6A6"/>
                      </a:solidFill>
                      <a:prstDash val="lgDash"/>
                      <a:round/>
                      <a:headEnd type="none" w="med" len="med"/>
                      <a:tailEnd type="none" w="med" len="med"/>
                    </a:lnL>
                    <a:lnR w="6350" cap="flat" cmpd="sng" algn="ctr">
                      <a:solidFill>
                        <a:srgbClr val="A6A6A6"/>
                      </a:solidFill>
                      <a:prstDash val="lgDash"/>
                      <a:round/>
                      <a:headEnd type="none" w="med" len="med"/>
                      <a:tailEnd type="none" w="med" len="med"/>
                    </a:lnR>
                    <a:lnT w="6350" cap="flat" cmpd="sng" algn="ctr">
                      <a:solidFill>
                        <a:srgbClr val="A6A6A6"/>
                      </a:solidFill>
                      <a:prstDash val="lgDash"/>
                      <a:round/>
                      <a:headEnd type="none" w="med" len="med"/>
                      <a:tailEnd type="none" w="med" len="med"/>
                    </a:lnT>
                    <a:lnB w="6350" cap="flat" cmpd="sng" algn="ctr">
                      <a:solidFill>
                        <a:srgbClr val="A6A6A6"/>
                      </a:solidFill>
                      <a:prstDash val="lgDash"/>
                      <a:round/>
                      <a:headEnd type="none" w="med" len="med"/>
                      <a:tailEnd type="none" w="med" len="med"/>
                    </a:lnB>
                    <a:lnTlToBr w="12700" cmpd="sng">
                      <a:noFill/>
                      <a:prstDash val="solid"/>
                    </a:lnTlToBr>
                    <a:lnBlToTr w="12700" cmpd="sng">
                      <a:noFill/>
                      <a:prstDash val="solid"/>
                    </a:lnBlToTr>
                    <a:noFill/>
                  </a:tcPr>
                </a:tc>
                <a:tc>
                  <a:txBody>
                    <a:bodyPr/>
                    <a:lstStyle/>
                    <a:p>
                      <a:pPr>
                        <a:lnSpc>
                          <a:spcPts val="500"/>
                        </a:lnSpc>
                      </a:pPr>
                      <a:endParaRPr lang="en-GB" sz="2400" dirty="0"/>
                    </a:p>
                  </a:txBody>
                  <a:tcPr marL="121920" marR="121920" marT="60960" marB="60960" anchor="ctr">
                    <a:lnL w="6350" cap="flat" cmpd="sng" algn="ctr">
                      <a:solidFill>
                        <a:srgbClr val="A6A6A6"/>
                      </a:solidFill>
                      <a:prstDash val="lgDash"/>
                      <a:round/>
                      <a:headEnd type="none" w="med" len="med"/>
                      <a:tailEnd type="none" w="med" len="med"/>
                    </a:lnL>
                    <a:lnR w="6350" cap="flat" cmpd="sng" algn="ctr">
                      <a:solidFill>
                        <a:srgbClr val="A6A6A6"/>
                      </a:solidFill>
                      <a:prstDash val="lgDash"/>
                      <a:round/>
                      <a:headEnd type="none" w="med" len="med"/>
                      <a:tailEnd type="none" w="med" len="med"/>
                    </a:lnR>
                    <a:lnT w="6350" cap="flat" cmpd="sng" algn="ctr">
                      <a:solidFill>
                        <a:srgbClr val="A6A6A6"/>
                      </a:solidFill>
                      <a:prstDash val="lgDash"/>
                      <a:round/>
                      <a:headEnd type="none" w="med" len="med"/>
                      <a:tailEnd type="none" w="med" len="med"/>
                    </a:lnT>
                    <a:lnB w="6350" cap="flat" cmpd="sng" algn="ctr">
                      <a:solidFill>
                        <a:srgbClr val="A6A6A6"/>
                      </a:solidFill>
                      <a:prstDash val="lgDash"/>
                      <a:round/>
                      <a:headEnd type="none" w="med" len="med"/>
                      <a:tailEnd type="none" w="med" len="med"/>
                    </a:lnB>
                    <a:lnTlToBr w="12700" cmpd="sng">
                      <a:noFill/>
                      <a:prstDash val="solid"/>
                    </a:lnTlToBr>
                    <a:lnBlToTr w="12700" cmpd="sng">
                      <a:noFill/>
                      <a:prstDash val="solid"/>
                    </a:lnBlToTr>
                    <a:noFill/>
                  </a:tcPr>
                </a:tc>
                <a:tc>
                  <a:txBody>
                    <a:bodyPr/>
                    <a:lstStyle/>
                    <a:p>
                      <a:pPr>
                        <a:lnSpc>
                          <a:spcPts val="500"/>
                        </a:lnSpc>
                      </a:pPr>
                      <a:endParaRPr lang="en-GB" sz="2400" dirty="0"/>
                    </a:p>
                  </a:txBody>
                  <a:tcPr marL="121920" marR="121920" marT="60960" marB="60960" anchor="ctr">
                    <a:lnL w="6350" cap="flat" cmpd="sng" algn="ctr">
                      <a:solidFill>
                        <a:srgbClr val="A6A6A6"/>
                      </a:solidFill>
                      <a:prstDash val="lgDash"/>
                      <a:round/>
                      <a:headEnd type="none" w="med" len="med"/>
                      <a:tailEnd type="none" w="med" len="med"/>
                    </a:lnL>
                    <a:lnR w="6350" cap="flat" cmpd="sng" algn="ctr">
                      <a:solidFill>
                        <a:srgbClr val="A6A6A6"/>
                      </a:solidFill>
                      <a:prstDash val="lgDash"/>
                      <a:round/>
                      <a:headEnd type="none" w="med" len="med"/>
                      <a:tailEnd type="none" w="med" len="med"/>
                    </a:lnR>
                    <a:lnT w="6350" cap="flat" cmpd="sng" algn="ctr">
                      <a:solidFill>
                        <a:srgbClr val="A6A6A6"/>
                      </a:solidFill>
                      <a:prstDash val="lgDash"/>
                      <a:round/>
                      <a:headEnd type="none" w="med" len="med"/>
                      <a:tailEnd type="none" w="med" len="med"/>
                    </a:lnT>
                    <a:lnB w="6350" cap="flat" cmpd="sng" algn="ctr">
                      <a:solidFill>
                        <a:srgbClr val="A6A6A6"/>
                      </a:solidFill>
                      <a:prstDash val="lgDash"/>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852751" rtl="0" eaLnBrk="1" fontAlgn="auto" latinLnBrk="0" hangingPunct="1">
                        <a:lnSpc>
                          <a:spcPts val="500"/>
                        </a:lnSpc>
                        <a:spcBef>
                          <a:spcPts val="0"/>
                        </a:spcBef>
                        <a:spcAft>
                          <a:spcPts val="0"/>
                        </a:spcAft>
                        <a:buClrTx/>
                        <a:buSzTx/>
                        <a:buFontTx/>
                        <a:buNone/>
                        <a:tabLst/>
                        <a:defRPr/>
                      </a:pPr>
                      <a:endParaRPr lang="en-GB" sz="2400" kern="1200" dirty="0" smtClean="0">
                        <a:solidFill>
                          <a:srgbClr val="000000"/>
                        </a:solidFill>
                        <a:latin typeface="+mn-lt"/>
                        <a:ea typeface="+mn-ea"/>
                        <a:cs typeface="+mn-cs"/>
                      </a:endParaRPr>
                    </a:p>
                    <a:p>
                      <a:pPr>
                        <a:lnSpc>
                          <a:spcPts val="500"/>
                        </a:lnSpc>
                      </a:pPr>
                      <a:endParaRPr lang="en-GB" sz="2400" dirty="0"/>
                    </a:p>
                  </a:txBody>
                  <a:tcPr marL="121920" marR="121920" marT="60960" marB="60960" anchor="ctr">
                    <a:lnL w="6350" cap="flat" cmpd="sng" algn="ctr">
                      <a:solidFill>
                        <a:srgbClr val="A6A6A6"/>
                      </a:solidFill>
                      <a:prstDash val="lgDash"/>
                      <a:round/>
                      <a:headEnd type="none" w="med" len="med"/>
                      <a:tailEnd type="none" w="med" len="med"/>
                    </a:lnL>
                    <a:lnR w="6350" cap="flat" cmpd="sng" algn="ctr">
                      <a:solidFill>
                        <a:srgbClr val="A6A6A6"/>
                      </a:solidFill>
                      <a:prstDash val="lgDash"/>
                      <a:round/>
                      <a:headEnd type="none" w="med" len="med"/>
                      <a:tailEnd type="none" w="med" len="med"/>
                    </a:lnR>
                    <a:lnT w="6350" cap="flat" cmpd="sng" algn="ctr">
                      <a:solidFill>
                        <a:srgbClr val="A6A6A6"/>
                      </a:solidFill>
                      <a:prstDash val="lgDash"/>
                      <a:round/>
                      <a:headEnd type="none" w="med" len="med"/>
                      <a:tailEnd type="none" w="med" len="med"/>
                    </a:lnT>
                    <a:lnB w="6350" cap="flat" cmpd="sng" algn="ctr">
                      <a:solidFill>
                        <a:srgbClr val="A6A6A6"/>
                      </a:solidFill>
                      <a:prstDash val="lgDash"/>
                      <a:round/>
                      <a:headEnd type="none" w="med" len="med"/>
                      <a:tailEnd type="none" w="med" len="med"/>
                    </a:lnB>
                    <a:lnTlToBr w="12700" cmpd="sng">
                      <a:noFill/>
                      <a:prstDash val="solid"/>
                    </a:lnTlToBr>
                    <a:lnBlToTr w="12700" cmpd="sng">
                      <a:noFill/>
                      <a:prstDash val="solid"/>
                    </a:lnBlToTr>
                    <a:noFill/>
                  </a:tcPr>
                </a:tc>
                <a:tc>
                  <a:txBody>
                    <a:bodyPr/>
                    <a:lstStyle/>
                    <a:p>
                      <a:pPr>
                        <a:lnSpc>
                          <a:spcPts val="500"/>
                        </a:lnSpc>
                      </a:pPr>
                      <a:endParaRPr lang="en-GB" sz="2400" dirty="0"/>
                    </a:p>
                  </a:txBody>
                  <a:tcPr marL="121920" marR="121920" marT="60960" marB="60960" anchor="ctr">
                    <a:lnL w="6350" cap="flat" cmpd="sng" algn="ctr">
                      <a:solidFill>
                        <a:srgbClr val="A6A6A6"/>
                      </a:solidFill>
                      <a:prstDash val="lgDash"/>
                      <a:round/>
                      <a:headEnd type="none" w="med" len="med"/>
                      <a:tailEnd type="none" w="med" len="med"/>
                    </a:lnL>
                    <a:lnR w="6350" cap="flat" cmpd="sng" algn="ctr">
                      <a:solidFill>
                        <a:srgbClr val="A6A6A6"/>
                      </a:solidFill>
                      <a:prstDash val="lgDash"/>
                      <a:round/>
                      <a:headEnd type="none" w="med" len="med"/>
                      <a:tailEnd type="none" w="med" len="med"/>
                    </a:lnR>
                    <a:lnT w="6350" cap="flat" cmpd="sng" algn="ctr">
                      <a:solidFill>
                        <a:srgbClr val="A6A6A6"/>
                      </a:solidFill>
                      <a:prstDash val="lgDash"/>
                      <a:round/>
                      <a:headEnd type="none" w="med" len="med"/>
                      <a:tailEnd type="none" w="med" len="med"/>
                    </a:lnT>
                    <a:lnB w="6350" cap="flat" cmpd="sng" algn="ctr">
                      <a:solidFill>
                        <a:srgbClr val="A6A6A6"/>
                      </a:solidFill>
                      <a:prstDash val="lgDash"/>
                      <a:round/>
                      <a:headEnd type="none" w="med" len="med"/>
                      <a:tailEnd type="none" w="med" len="med"/>
                    </a:lnB>
                    <a:lnTlToBr w="12700" cmpd="sng">
                      <a:noFill/>
                      <a:prstDash val="solid"/>
                    </a:lnTlToBr>
                    <a:lnBlToTr w="12700" cmpd="sng">
                      <a:noFill/>
                      <a:prstDash val="solid"/>
                    </a:lnBlToTr>
                    <a:noFill/>
                  </a:tcPr>
                </a:tc>
                <a:tc>
                  <a:txBody>
                    <a:bodyPr/>
                    <a:lstStyle/>
                    <a:p>
                      <a:pPr>
                        <a:lnSpc>
                          <a:spcPts val="500"/>
                        </a:lnSpc>
                      </a:pPr>
                      <a:endParaRPr lang="en-GB" sz="2400" dirty="0"/>
                    </a:p>
                  </a:txBody>
                  <a:tcPr marL="121920" marR="121920" marT="60960" marB="60960" anchor="ctr">
                    <a:lnL w="6350" cap="flat" cmpd="sng" algn="ctr">
                      <a:solidFill>
                        <a:srgbClr val="A6A6A6"/>
                      </a:solidFill>
                      <a:prstDash val="lgDash"/>
                      <a:round/>
                      <a:headEnd type="none" w="med" len="med"/>
                      <a:tailEnd type="none" w="med" len="med"/>
                    </a:lnL>
                    <a:lnR w="6350" cap="flat" cmpd="sng" algn="ctr">
                      <a:solidFill>
                        <a:srgbClr val="A6A6A6"/>
                      </a:solidFill>
                      <a:prstDash val="lgDash"/>
                      <a:round/>
                      <a:headEnd type="none" w="med" len="med"/>
                      <a:tailEnd type="none" w="med" len="med"/>
                    </a:lnR>
                    <a:lnT w="6350" cap="flat" cmpd="sng" algn="ctr">
                      <a:solidFill>
                        <a:srgbClr val="A6A6A6"/>
                      </a:solidFill>
                      <a:prstDash val="lgDash"/>
                      <a:round/>
                      <a:headEnd type="none" w="med" len="med"/>
                      <a:tailEnd type="none" w="med" len="med"/>
                    </a:lnT>
                    <a:lnB w="6350" cap="flat" cmpd="sng" algn="ctr">
                      <a:solidFill>
                        <a:srgbClr val="A6A6A6"/>
                      </a:solidFill>
                      <a:prstDash val="lgDash"/>
                      <a:round/>
                      <a:headEnd type="none" w="med" len="med"/>
                      <a:tailEnd type="none" w="med" len="med"/>
                    </a:lnB>
                    <a:lnTlToBr w="12700" cmpd="sng">
                      <a:noFill/>
                      <a:prstDash val="solid"/>
                    </a:lnTlToBr>
                    <a:lnBlToTr w="12700" cmpd="sng">
                      <a:noFill/>
                      <a:prstDash val="solid"/>
                    </a:lnBlToTr>
                    <a:noFill/>
                  </a:tcPr>
                </a:tc>
                <a:tc>
                  <a:txBody>
                    <a:bodyPr/>
                    <a:lstStyle/>
                    <a:p>
                      <a:pPr>
                        <a:lnSpc>
                          <a:spcPts val="500"/>
                        </a:lnSpc>
                      </a:pPr>
                      <a:endParaRPr lang="en-GB" sz="2400" dirty="0"/>
                    </a:p>
                  </a:txBody>
                  <a:tcPr marL="121920" marR="121920" marT="60960" marB="60960" anchor="ctr">
                    <a:lnL w="6350" cap="flat" cmpd="sng" algn="ctr">
                      <a:solidFill>
                        <a:srgbClr val="A6A6A6"/>
                      </a:solidFill>
                      <a:prstDash val="lgDash"/>
                      <a:round/>
                      <a:headEnd type="none" w="med" len="med"/>
                      <a:tailEnd type="none" w="med" len="med"/>
                    </a:lnL>
                    <a:lnR w="6350" cap="flat" cmpd="sng" algn="ctr">
                      <a:solidFill>
                        <a:srgbClr val="A6A6A6"/>
                      </a:solidFill>
                      <a:prstDash val="lgDash"/>
                      <a:round/>
                      <a:headEnd type="none" w="med" len="med"/>
                      <a:tailEnd type="none" w="med" len="med"/>
                    </a:lnR>
                    <a:lnT w="6350" cap="flat" cmpd="sng" algn="ctr">
                      <a:solidFill>
                        <a:srgbClr val="A6A6A6"/>
                      </a:solidFill>
                      <a:prstDash val="lgDash"/>
                      <a:round/>
                      <a:headEnd type="none" w="med" len="med"/>
                      <a:tailEnd type="none" w="med" len="med"/>
                    </a:lnT>
                    <a:lnB w="6350" cap="flat" cmpd="sng" algn="ctr">
                      <a:solidFill>
                        <a:srgbClr val="A6A6A6"/>
                      </a:solidFill>
                      <a:prstDash val="lgDash"/>
                      <a:round/>
                      <a:headEnd type="none" w="med" len="med"/>
                      <a:tailEnd type="none" w="med" len="med"/>
                    </a:lnB>
                    <a:lnTlToBr w="12700" cmpd="sng">
                      <a:noFill/>
                      <a:prstDash val="solid"/>
                    </a:lnTlToBr>
                    <a:lnBlToTr w="12700" cmpd="sng">
                      <a:noFill/>
                      <a:prstDash val="solid"/>
                    </a:lnBlToTr>
                    <a:noFill/>
                  </a:tcPr>
                </a:tc>
                <a:tc>
                  <a:txBody>
                    <a:bodyPr/>
                    <a:lstStyle/>
                    <a:p>
                      <a:pPr>
                        <a:lnSpc>
                          <a:spcPts val="500"/>
                        </a:lnSpc>
                      </a:pPr>
                      <a:endParaRPr lang="en-GB" sz="2400" dirty="0"/>
                    </a:p>
                  </a:txBody>
                  <a:tcPr marL="121920" marR="121920" marT="60960" marB="60960" anchor="ctr">
                    <a:lnL w="6350" cap="flat" cmpd="sng" algn="ctr">
                      <a:solidFill>
                        <a:srgbClr val="A6A6A6"/>
                      </a:solidFill>
                      <a:prstDash val="lgDash"/>
                      <a:round/>
                      <a:headEnd type="none" w="med" len="med"/>
                      <a:tailEnd type="none" w="med" len="med"/>
                    </a:lnL>
                    <a:lnR w="6350" cap="flat" cmpd="sng" algn="ctr">
                      <a:solidFill>
                        <a:srgbClr val="A6A6A6"/>
                      </a:solidFill>
                      <a:prstDash val="lgDash"/>
                      <a:round/>
                      <a:headEnd type="none" w="med" len="med"/>
                      <a:tailEnd type="none" w="med" len="med"/>
                    </a:lnR>
                    <a:lnT w="6350" cap="flat" cmpd="sng" algn="ctr">
                      <a:solidFill>
                        <a:srgbClr val="A6A6A6"/>
                      </a:solidFill>
                      <a:prstDash val="lgDash"/>
                      <a:round/>
                      <a:headEnd type="none" w="med" len="med"/>
                      <a:tailEnd type="none" w="med" len="med"/>
                    </a:lnT>
                    <a:lnB w="6350" cap="flat" cmpd="sng" algn="ctr">
                      <a:solidFill>
                        <a:srgbClr val="A6A6A6"/>
                      </a:solidFill>
                      <a:prstDash val="lgDash"/>
                      <a:round/>
                      <a:headEnd type="none" w="med" len="med"/>
                      <a:tailEnd type="none" w="med" len="med"/>
                    </a:lnB>
                    <a:lnTlToBr w="12700" cmpd="sng">
                      <a:noFill/>
                      <a:prstDash val="solid"/>
                    </a:lnTlToBr>
                    <a:lnBlToTr w="12700" cmpd="sng">
                      <a:noFill/>
                      <a:prstDash val="solid"/>
                    </a:lnBlToTr>
                    <a:noFill/>
                  </a:tcPr>
                </a:tc>
                <a:tc>
                  <a:txBody>
                    <a:bodyPr/>
                    <a:lstStyle/>
                    <a:p>
                      <a:pPr>
                        <a:lnSpc>
                          <a:spcPts val="500"/>
                        </a:lnSpc>
                      </a:pPr>
                      <a:endParaRPr lang="en-GB" sz="2400" dirty="0"/>
                    </a:p>
                  </a:txBody>
                  <a:tcPr marL="121920" marR="121920" marT="60960" marB="60960" anchor="ctr">
                    <a:lnL w="6350" cap="flat" cmpd="sng" algn="ctr">
                      <a:solidFill>
                        <a:srgbClr val="A6A6A6"/>
                      </a:solidFill>
                      <a:prstDash val="lgDash"/>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A6A6A6"/>
                      </a:solidFill>
                      <a:prstDash val="lgDash"/>
                      <a:round/>
                      <a:headEnd type="none" w="med" len="med"/>
                      <a:tailEnd type="none" w="med" len="med"/>
                    </a:lnT>
                    <a:lnB w="6350" cap="flat" cmpd="sng" algn="ctr">
                      <a:solidFill>
                        <a:srgbClr val="A6A6A6"/>
                      </a:solidFill>
                      <a:prstDash val="lg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41922079"/>
                  </a:ext>
                </a:extLst>
              </a:tr>
              <a:tr h="358721">
                <a:tc>
                  <a:txBody>
                    <a:bodyPr/>
                    <a:lstStyle/>
                    <a:p>
                      <a:pPr algn="ctr" fontAlgn="b">
                        <a:lnSpc>
                          <a:spcPts val="500"/>
                        </a:lnSpc>
                      </a:pPr>
                      <a:endParaRPr lang="en-GB" sz="1600" b="1" i="0" u="none" strike="noStrike" baseline="0" dirty="0" smtClean="0">
                        <a:solidFill>
                          <a:srgbClr val="C00000"/>
                        </a:solidFill>
                        <a:effectLst/>
                        <a:latin typeface="Calibri" panose="020F0502020204030204" pitchFamily="34" charset="0"/>
                      </a:endParaRPr>
                    </a:p>
                    <a:p>
                      <a:pPr algn="ctr" fontAlgn="b">
                        <a:lnSpc>
                          <a:spcPts val="500"/>
                        </a:lnSpc>
                      </a:pPr>
                      <a:endParaRPr lang="en-GB" sz="1600" b="1" i="0" u="none" strike="noStrike" baseline="0" dirty="0" smtClean="0">
                        <a:solidFill>
                          <a:srgbClr val="C00000"/>
                        </a:solidFill>
                        <a:effectLst/>
                        <a:latin typeface="Calibri" panose="020F0502020204030204" pitchFamily="34" charset="0"/>
                      </a:endParaRPr>
                    </a:p>
                    <a:p>
                      <a:pPr algn="ctr" fontAlgn="b">
                        <a:lnSpc>
                          <a:spcPts val="500"/>
                        </a:lnSpc>
                      </a:pPr>
                      <a:r>
                        <a:rPr lang="en-GB" sz="1600" b="1" i="0" u="none" strike="noStrike" baseline="0" dirty="0" smtClean="0">
                          <a:solidFill>
                            <a:srgbClr val="C00000"/>
                          </a:solidFill>
                          <a:effectLst/>
                          <a:latin typeface="Calibri" panose="020F0502020204030204" pitchFamily="34" charset="0"/>
                          <a:hlinkClick r:id="rId10"/>
                        </a:rPr>
                        <a:t>PROGENY</a:t>
                      </a:r>
                      <a:endParaRPr lang="en-GB" sz="1600" b="1" i="0" u="none" strike="noStrike" baseline="0" dirty="0">
                        <a:solidFill>
                          <a:srgbClr val="C00000"/>
                        </a:solidFill>
                        <a:effectLst/>
                        <a:latin typeface="Calibri" panose="020F0502020204030204" pitchFamily="34" charset="0"/>
                      </a:endParaRPr>
                    </a:p>
                  </a:txBody>
                  <a:tcPr marL="10160" marR="10160" marT="1016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A6A6A6"/>
                      </a:solidFill>
                      <a:prstDash val="lgDash"/>
                      <a:round/>
                      <a:headEnd type="none" w="med" len="med"/>
                      <a:tailEnd type="none" w="med" len="med"/>
                    </a:lnT>
                    <a:lnB w="6350" cap="flat" cmpd="sng" algn="ctr">
                      <a:solidFill>
                        <a:srgbClr val="A6A6A6"/>
                      </a:solidFill>
                      <a:prstDash val="lgDash"/>
                      <a:round/>
                      <a:headEnd type="none" w="med" len="med"/>
                      <a:tailEnd type="none" w="med" len="med"/>
                    </a:lnB>
                    <a:lnTlToBr w="12700" cmpd="sng">
                      <a:noFill/>
                      <a:prstDash val="solid"/>
                    </a:lnTlToBr>
                    <a:lnBlToTr w="12700" cmpd="sng">
                      <a:noFill/>
                      <a:prstDash val="solid"/>
                    </a:lnBlToTr>
                    <a:noFill/>
                  </a:tcPr>
                </a:tc>
                <a:tc>
                  <a:txBody>
                    <a:bodyPr/>
                    <a:lstStyle/>
                    <a:p>
                      <a:pPr>
                        <a:lnSpc>
                          <a:spcPts val="500"/>
                        </a:lnSpc>
                      </a:pPr>
                      <a:endParaRPr lang="en-GB" sz="2400" dirty="0"/>
                    </a:p>
                  </a:txBody>
                  <a:tcPr marL="121920" marR="121920" marT="60960" marB="60960" anchor="ctr">
                    <a:lnL w="12700" cap="flat" cmpd="sng" algn="ctr">
                      <a:solidFill>
                        <a:srgbClr val="000000"/>
                      </a:solidFill>
                      <a:prstDash val="solid"/>
                      <a:round/>
                      <a:headEnd type="none" w="med" len="med"/>
                      <a:tailEnd type="none" w="med" len="med"/>
                    </a:lnL>
                    <a:lnR w="6350" cap="flat" cmpd="sng" algn="ctr">
                      <a:solidFill>
                        <a:srgbClr val="A6A6A6"/>
                      </a:solidFill>
                      <a:prstDash val="lgDash"/>
                      <a:round/>
                      <a:headEnd type="none" w="med" len="med"/>
                      <a:tailEnd type="none" w="med" len="med"/>
                    </a:lnR>
                    <a:lnT w="6350" cap="flat" cmpd="sng" algn="ctr">
                      <a:solidFill>
                        <a:srgbClr val="A6A6A6"/>
                      </a:solidFill>
                      <a:prstDash val="lgDash"/>
                      <a:round/>
                      <a:headEnd type="none" w="med" len="med"/>
                      <a:tailEnd type="none" w="med" len="med"/>
                    </a:lnT>
                    <a:lnB w="6350" cap="flat" cmpd="sng" algn="ctr">
                      <a:solidFill>
                        <a:srgbClr val="A6A6A6"/>
                      </a:solidFill>
                      <a:prstDash val="lgDash"/>
                      <a:round/>
                      <a:headEnd type="none" w="med" len="med"/>
                      <a:tailEnd type="none" w="med" len="med"/>
                    </a:lnB>
                    <a:lnTlToBr w="12700" cmpd="sng">
                      <a:noFill/>
                      <a:prstDash val="solid"/>
                    </a:lnTlToBr>
                    <a:lnBlToTr w="12700" cmpd="sng">
                      <a:noFill/>
                      <a:prstDash val="solid"/>
                    </a:lnBlToTr>
                    <a:noFill/>
                  </a:tcPr>
                </a:tc>
                <a:tc>
                  <a:txBody>
                    <a:bodyPr/>
                    <a:lstStyle/>
                    <a:p>
                      <a:pPr>
                        <a:lnSpc>
                          <a:spcPts val="500"/>
                        </a:lnSpc>
                      </a:pPr>
                      <a:endParaRPr lang="en-GB" sz="2400" dirty="0"/>
                    </a:p>
                  </a:txBody>
                  <a:tcPr marL="121920" marR="121920" marT="60960" marB="60960" anchor="ctr">
                    <a:lnL w="6350" cap="flat" cmpd="sng" algn="ctr">
                      <a:solidFill>
                        <a:srgbClr val="A6A6A6"/>
                      </a:solidFill>
                      <a:prstDash val="lgDash"/>
                      <a:round/>
                      <a:headEnd type="none" w="med" len="med"/>
                      <a:tailEnd type="none" w="med" len="med"/>
                    </a:lnL>
                    <a:lnR w="6350" cap="flat" cmpd="sng" algn="ctr">
                      <a:solidFill>
                        <a:srgbClr val="A6A6A6"/>
                      </a:solidFill>
                      <a:prstDash val="lgDash"/>
                      <a:round/>
                      <a:headEnd type="none" w="med" len="med"/>
                      <a:tailEnd type="none" w="med" len="med"/>
                    </a:lnR>
                    <a:lnT w="6350" cap="flat" cmpd="sng" algn="ctr">
                      <a:solidFill>
                        <a:srgbClr val="A6A6A6"/>
                      </a:solidFill>
                      <a:prstDash val="lgDash"/>
                      <a:round/>
                      <a:headEnd type="none" w="med" len="med"/>
                      <a:tailEnd type="none" w="med" len="med"/>
                    </a:lnT>
                    <a:lnB w="6350" cap="flat" cmpd="sng" algn="ctr">
                      <a:solidFill>
                        <a:srgbClr val="A6A6A6"/>
                      </a:solidFill>
                      <a:prstDash val="lgDash"/>
                      <a:round/>
                      <a:headEnd type="none" w="med" len="med"/>
                      <a:tailEnd type="none" w="med" len="med"/>
                    </a:lnB>
                    <a:lnTlToBr w="12700" cmpd="sng">
                      <a:noFill/>
                      <a:prstDash val="solid"/>
                    </a:lnTlToBr>
                    <a:lnBlToTr w="12700" cmpd="sng">
                      <a:noFill/>
                      <a:prstDash val="solid"/>
                    </a:lnBlToTr>
                    <a:noFill/>
                  </a:tcPr>
                </a:tc>
                <a:tc>
                  <a:txBody>
                    <a:bodyPr/>
                    <a:lstStyle/>
                    <a:p>
                      <a:pPr>
                        <a:lnSpc>
                          <a:spcPts val="500"/>
                        </a:lnSpc>
                      </a:pPr>
                      <a:endParaRPr lang="en-GB" sz="2400" dirty="0"/>
                    </a:p>
                  </a:txBody>
                  <a:tcPr marL="121920" marR="121920" marT="60960" marB="60960" anchor="ctr">
                    <a:lnL w="6350" cap="flat" cmpd="sng" algn="ctr">
                      <a:solidFill>
                        <a:srgbClr val="A6A6A6"/>
                      </a:solidFill>
                      <a:prstDash val="lgDash"/>
                      <a:round/>
                      <a:headEnd type="none" w="med" len="med"/>
                      <a:tailEnd type="none" w="med" len="med"/>
                    </a:lnL>
                    <a:lnR w="6350" cap="flat" cmpd="sng" algn="ctr">
                      <a:solidFill>
                        <a:srgbClr val="A6A6A6"/>
                      </a:solidFill>
                      <a:prstDash val="lgDash"/>
                      <a:round/>
                      <a:headEnd type="none" w="med" len="med"/>
                      <a:tailEnd type="none" w="med" len="med"/>
                    </a:lnR>
                    <a:lnT w="6350" cap="flat" cmpd="sng" algn="ctr">
                      <a:solidFill>
                        <a:srgbClr val="A6A6A6"/>
                      </a:solidFill>
                      <a:prstDash val="lgDash"/>
                      <a:round/>
                      <a:headEnd type="none" w="med" len="med"/>
                      <a:tailEnd type="none" w="med" len="med"/>
                    </a:lnT>
                    <a:lnB w="6350" cap="flat" cmpd="sng" algn="ctr">
                      <a:solidFill>
                        <a:srgbClr val="A6A6A6"/>
                      </a:solidFill>
                      <a:prstDash val="lgDash"/>
                      <a:round/>
                      <a:headEnd type="none" w="med" len="med"/>
                      <a:tailEnd type="none" w="med" len="med"/>
                    </a:lnB>
                    <a:lnTlToBr w="12700" cmpd="sng">
                      <a:noFill/>
                      <a:prstDash val="solid"/>
                    </a:lnTlToBr>
                    <a:lnBlToTr w="12700" cmpd="sng">
                      <a:noFill/>
                      <a:prstDash val="solid"/>
                    </a:lnBlToTr>
                    <a:noFill/>
                  </a:tcPr>
                </a:tc>
                <a:tc>
                  <a:txBody>
                    <a:bodyPr/>
                    <a:lstStyle/>
                    <a:p>
                      <a:pPr>
                        <a:lnSpc>
                          <a:spcPts val="500"/>
                        </a:lnSpc>
                      </a:pPr>
                      <a:endParaRPr lang="en-GB" sz="2400" dirty="0"/>
                    </a:p>
                  </a:txBody>
                  <a:tcPr marL="121920" marR="121920" marT="60960" marB="60960" anchor="ctr">
                    <a:lnL w="6350" cap="flat" cmpd="sng" algn="ctr">
                      <a:solidFill>
                        <a:srgbClr val="A6A6A6"/>
                      </a:solidFill>
                      <a:prstDash val="lgDash"/>
                      <a:round/>
                      <a:headEnd type="none" w="med" len="med"/>
                      <a:tailEnd type="none" w="med" len="med"/>
                    </a:lnL>
                    <a:lnR w="6350" cap="flat" cmpd="sng" algn="ctr">
                      <a:solidFill>
                        <a:srgbClr val="A6A6A6"/>
                      </a:solidFill>
                      <a:prstDash val="lgDash"/>
                      <a:round/>
                      <a:headEnd type="none" w="med" len="med"/>
                      <a:tailEnd type="none" w="med" len="med"/>
                    </a:lnR>
                    <a:lnT w="6350" cap="flat" cmpd="sng" algn="ctr">
                      <a:solidFill>
                        <a:srgbClr val="A6A6A6"/>
                      </a:solidFill>
                      <a:prstDash val="lgDash"/>
                      <a:round/>
                      <a:headEnd type="none" w="med" len="med"/>
                      <a:tailEnd type="none" w="med" len="med"/>
                    </a:lnT>
                    <a:lnB w="6350" cap="flat" cmpd="sng" algn="ctr">
                      <a:solidFill>
                        <a:srgbClr val="A6A6A6"/>
                      </a:solidFill>
                      <a:prstDash val="lgDash"/>
                      <a:round/>
                      <a:headEnd type="none" w="med" len="med"/>
                      <a:tailEnd type="none" w="med" len="med"/>
                    </a:lnB>
                    <a:lnTlToBr w="12700" cmpd="sng">
                      <a:noFill/>
                      <a:prstDash val="solid"/>
                    </a:lnTlToBr>
                    <a:lnBlToTr w="12700" cmpd="sng">
                      <a:noFill/>
                      <a:prstDash val="solid"/>
                    </a:lnBlToTr>
                    <a:noFill/>
                  </a:tcPr>
                </a:tc>
                <a:tc>
                  <a:txBody>
                    <a:bodyPr/>
                    <a:lstStyle/>
                    <a:p>
                      <a:pPr>
                        <a:lnSpc>
                          <a:spcPts val="500"/>
                        </a:lnSpc>
                      </a:pPr>
                      <a:endParaRPr lang="en-GB" sz="2400"/>
                    </a:p>
                  </a:txBody>
                  <a:tcPr marL="121920" marR="121920" marT="60960" marB="60960" anchor="ctr">
                    <a:lnL w="6350" cap="flat" cmpd="sng" algn="ctr">
                      <a:solidFill>
                        <a:srgbClr val="A6A6A6"/>
                      </a:solidFill>
                      <a:prstDash val="lgDash"/>
                      <a:round/>
                      <a:headEnd type="none" w="med" len="med"/>
                      <a:tailEnd type="none" w="med" len="med"/>
                    </a:lnL>
                    <a:lnR w="6350" cap="flat" cmpd="sng" algn="ctr">
                      <a:solidFill>
                        <a:srgbClr val="A6A6A6"/>
                      </a:solidFill>
                      <a:prstDash val="lgDash"/>
                      <a:round/>
                      <a:headEnd type="none" w="med" len="med"/>
                      <a:tailEnd type="none" w="med" len="med"/>
                    </a:lnR>
                    <a:lnT w="6350" cap="flat" cmpd="sng" algn="ctr">
                      <a:solidFill>
                        <a:srgbClr val="A6A6A6"/>
                      </a:solidFill>
                      <a:prstDash val="lgDash"/>
                      <a:round/>
                      <a:headEnd type="none" w="med" len="med"/>
                      <a:tailEnd type="none" w="med" len="med"/>
                    </a:lnT>
                    <a:lnB w="6350" cap="flat" cmpd="sng" algn="ctr">
                      <a:solidFill>
                        <a:srgbClr val="A6A6A6"/>
                      </a:solidFill>
                      <a:prstDash val="lgDash"/>
                      <a:round/>
                      <a:headEnd type="none" w="med" len="med"/>
                      <a:tailEnd type="none" w="med" len="med"/>
                    </a:lnB>
                    <a:lnTlToBr w="12700" cmpd="sng">
                      <a:noFill/>
                      <a:prstDash val="solid"/>
                    </a:lnTlToBr>
                    <a:lnBlToTr w="12700" cmpd="sng">
                      <a:noFill/>
                      <a:prstDash val="solid"/>
                    </a:lnBlToTr>
                    <a:noFill/>
                  </a:tcPr>
                </a:tc>
                <a:tc>
                  <a:txBody>
                    <a:bodyPr/>
                    <a:lstStyle/>
                    <a:p>
                      <a:pPr>
                        <a:lnSpc>
                          <a:spcPts val="500"/>
                        </a:lnSpc>
                      </a:pPr>
                      <a:endParaRPr lang="en-GB" sz="2400" dirty="0"/>
                    </a:p>
                  </a:txBody>
                  <a:tcPr marL="121920" marR="121920" marT="60960" marB="60960" anchor="ctr">
                    <a:lnL w="6350" cap="flat" cmpd="sng" algn="ctr">
                      <a:solidFill>
                        <a:srgbClr val="A6A6A6"/>
                      </a:solidFill>
                      <a:prstDash val="lgDash"/>
                      <a:round/>
                      <a:headEnd type="none" w="med" len="med"/>
                      <a:tailEnd type="none" w="med" len="med"/>
                    </a:lnL>
                    <a:lnR w="6350" cap="flat" cmpd="sng" algn="ctr">
                      <a:solidFill>
                        <a:srgbClr val="A6A6A6"/>
                      </a:solidFill>
                      <a:prstDash val="lgDash"/>
                      <a:round/>
                      <a:headEnd type="none" w="med" len="med"/>
                      <a:tailEnd type="none" w="med" len="med"/>
                    </a:lnR>
                    <a:lnT w="6350" cap="flat" cmpd="sng" algn="ctr">
                      <a:solidFill>
                        <a:srgbClr val="A6A6A6"/>
                      </a:solidFill>
                      <a:prstDash val="lgDash"/>
                      <a:round/>
                      <a:headEnd type="none" w="med" len="med"/>
                      <a:tailEnd type="none" w="med" len="med"/>
                    </a:lnT>
                    <a:lnB w="6350" cap="flat" cmpd="sng" algn="ctr">
                      <a:solidFill>
                        <a:srgbClr val="A6A6A6"/>
                      </a:solidFill>
                      <a:prstDash val="lgDash"/>
                      <a:round/>
                      <a:headEnd type="none" w="med" len="med"/>
                      <a:tailEnd type="none" w="med" len="med"/>
                    </a:lnB>
                    <a:lnTlToBr w="12700" cmpd="sng">
                      <a:noFill/>
                      <a:prstDash val="solid"/>
                    </a:lnTlToBr>
                    <a:lnBlToTr w="12700" cmpd="sng">
                      <a:noFill/>
                      <a:prstDash val="solid"/>
                    </a:lnBlToTr>
                    <a:noFill/>
                  </a:tcPr>
                </a:tc>
                <a:tc>
                  <a:txBody>
                    <a:bodyPr/>
                    <a:lstStyle/>
                    <a:p>
                      <a:pPr>
                        <a:lnSpc>
                          <a:spcPts val="500"/>
                        </a:lnSpc>
                      </a:pPr>
                      <a:endParaRPr lang="en-GB" sz="2400" dirty="0"/>
                    </a:p>
                  </a:txBody>
                  <a:tcPr marL="121920" marR="121920" marT="60960" marB="60960" anchor="ctr">
                    <a:lnL w="6350" cap="flat" cmpd="sng" algn="ctr">
                      <a:solidFill>
                        <a:srgbClr val="A6A6A6"/>
                      </a:solidFill>
                      <a:prstDash val="lgDash"/>
                      <a:round/>
                      <a:headEnd type="none" w="med" len="med"/>
                      <a:tailEnd type="none" w="med" len="med"/>
                    </a:lnL>
                    <a:lnR w="6350" cap="flat" cmpd="sng" algn="ctr">
                      <a:solidFill>
                        <a:srgbClr val="A6A6A6"/>
                      </a:solidFill>
                      <a:prstDash val="lgDash"/>
                      <a:round/>
                      <a:headEnd type="none" w="med" len="med"/>
                      <a:tailEnd type="none" w="med" len="med"/>
                    </a:lnR>
                    <a:lnT w="6350" cap="flat" cmpd="sng" algn="ctr">
                      <a:solidFill>
                        <a:srgbClr val="A6A6A6"/>
                      </a:solidFill>
                      <a:prstDash val="lgDash"/>
                      <a:round/>
                      <a:headEnd type="none" w="med" len="med"/>
                      <a:tailEnd type="none" w="med" len="med"/>
                    </a:lnT>
                    <a:lnB w="6350" cap="flat" cmpd="sng" algn="ctr">
                      <a:solidFill>
                        <a:srgbClr val="A6A6A6"/>
                      </a:solidFill>
                      <a:prstDash val="lgDash"/>
                      <a:round/>
                      <a:headEnd type="none" w="med" len="med"/>
                      <a:tailEnd type="none" w="med" len="med"/>
                    </a:lnB>
                    <a:lnTlToBr w="12700" cmpd="sng">
                      <a:noFill/>
                      <a:prstDash val="solid"/>
                    </a:lnTlToBr>
                    <a:lnBlToTr w="12700" cmpd="sng">
                      <a:noFill/>
                      <a:prstDash val="solid"/>
                    </a:lnBlToTr>
                    <a:noFill/>
                  </a:tcPr>
                </a:tc>
                <a:tc>
                  <a:txBody>
                    <a:bodyPr/>
                    <a:lstStyle/>
                    <a:p>
                      <a:pPr>
                        <a:lnSpc>
                          <a:spcPts val="500"/>
                        </a:lnSpc>
                      </a:pPr>
                      <a:endParaRPr lang="en-GB" sz="2400" dirty="0"/>
                    </a:p>
                  </a:txBody>
                  <a:tcPr marL="121920" marR="121920" marT="60960" marB="60960" anchor="ctr">
                    <a:lnL w="6350" cap="flat" cmpd="sng" algn="ctr">
                      <a:solidFill>
                        <a:srgbClr val="A6A6A6"/>
                      </a:solidFill>
                      <a:prstDash val="lgDash"/>
                      <a:round/>
                      <a:headEnd type="none" w="med" len="med"/>
                      <a:tailEnd type="none" w="med" len="med"/>
                    </a:lnL>
                    <a:lnR w="6350" cap="flat" cmpd="sng" algn="ctr">
                      <a:solidFill>
                        <a:srgbClr val="A6A6A6"/>
                      </a:solidFill>
                      <a:prstDash val="lgDash"/>
                      <a:round/>
                      <a:headEnd type="none" w="med" len="med"/>
                      <a:tailEnd type="none" w="med" len="med"/>
                    </a:lnR>
                    <a:lnT w="6350" cap="flat" cmpd="sng" algn="ctr">
                      <a:solidFill>
                        <a:srgbClr val="A6A6A6"/>
                      </a:solidFill>
                      <a:prstDash val="lgDash"/>
                      <a:round/>
                      <a:headEnd type="none" w="med" len="med"/>
                      <a:tailEnd type="none" w="med" len="med"/>
                    </a:lnT>
                    <a:lnB w="6350" cap="flat" cmpd="sng" algn="ctr">
                      <a:solidFill>
                        <a:srgbClr val="A6A6A6"/>
                      </a:solidFill>
                      <a:prstDash val="lgDash"/>
                      <a:round/>
                      <a:headEnd type="none" w="med" len="med"/>
                      <a:tailEnd type="none" w="med" len="med"/>
                    </a:lnB>
                    <a:lnTlToBr w="12700" cmpd="sng">
                      <a:noFill/>
                      <a:prstDash val="solid"/>
                    </a:lnTlToBr>
                    <a:lnBlToTr w="12700" cmpd="sng">
                      <a:noFill/>
                      <a:prstDash val="solid"/>
                    </a:lnBlToTr>
                    <a:noFill/>
                  </a:tcPr>
                </a:tc>
                <a:tc>
                  <a:txBody>
                    <a:bodyPr/>
                    <a:lstStyle/>
                    <a:p>
                      <a:pPr>
                        <a:lnSpc>
                          <a:spcPts val="500"/>
                        </a:lnSpc>
                      </a:pPr>
                      <a:endParaRPr lang="en-GB" sz="2400" dirty="0"/>
                    </a:p>
                  </a:txBody>
                  <a:tcPr marL="121920" marR="121920" marT="60960" marB="60960" anchor="ctr">
                    <a:lnL w="6350" cap="flat" cmpd="sng" algn="ctr">
                      <a:solidFill>
                        <a:srgbClr val="A6A6A6"/>
                      </a:solidFill>
                      <a:prstDash val="lgDash"/>
                      <a:round/>
                      <a:headEnd type="none" w="med" len="med"/>
                      <a:tailEnd type="none" w="med" len="med"/>
                    </a:lnL>
                    <a:lnR w="6350" cap="flat" cmpd="sng" algn="ctr">
                      <a:solidFill>
                        <a:srgbClr val="A6A6A6"/>
                      </a:solidFill>
                      <a:prstDash val="lgDash"/>
                      <a:round/>
                      <a:headEnd type="none" w="med" len="med"/>
                      <a:tailEnd type="none" w="med" len="med"/>
                    </a:lnR>
                    <a:lnT w="6350" cap="flat" cmpd="sng" algn="ctr">
                      <a:solidFill>
                        <a:srgbClr val="A6A6A6"/>
                      </a:solidFill>
                      <a:prstDash val="lgDash"/>
                      <a:round/>
                      <a:headEnd type="none" w="med" len="med"/>
                      <a:tailEnd type="none" w="med" len="med"/>
                    </a:lnT>
                    <a:lnB w="6350" cap="flat" cmpd="sng" algn="ctr">
                      <a:solidFill>
                        <a:srgbClr val="A6A6A6"/>
                      </a:solidFill>
                      <a:prstDash val="lgDash"/>
                      <a:round/>
                      <a:headEnd type="none" w="med" len="med"/>
                      <a:tailEnd type="none" w="med" len="med"/>
                    </a:lnB>
                    <a:lnTlToBr w="12700" cmpd="sng">
                      <a:noFill/>
                      <a:prstDash val="solid"/>
                    </a:lnTlToBr>
                    <a:lnBlToTr w="12700" cmpd="sng">
                      <a:noFill/>
                      <a:prstDash val="solid"/>
                    </a:lnBlToTr>
                    <a:noFill/>
                  </a:tcPr>
                </a:tc>
                <a:tc>
                  <a:txBody>
                    <a:bodyPr/>
                    <a:lstStyle/>
                    <a:p>
                      <a:pPr>
                        <a:lnSpc>
                          <a:spcPts val="500"/>
                        </a:lnSpc>
                      </a:pPr>
                      <a:endParaRPr lang="en-GB" sz="2400" dirty="0"/>
                    </a:p>
                  </a:txBody>
                  <a:tcPr marL="121920" marR="121920" marT="60960" marB="60960" anchor="ctr">
                    <a:lnL w="6350" cap="flat" cmpd="sng" algn="ctr">
                      <a:solidFill>
                        <a:srgbClr val="A6A6A6"/>
                      </a:solidFill>
                      <a:prstDash val="lgDash"/>
                      <a:round/>
                      <a:headEnd type="none" w="med" len="med"/>
                      <a:tailEnd type="none" w="med" len="med"/>
                    </a:lnL>
                    <a:lnR w="6350" cap="flat" cmpd="sng" algn="ctr">
                      <a:solidFill>
                        <a:srgbClr val="A6A6A6"/>
                      </a:solidFill>
                      <a:prstDash val="lgDash"/>
                      <a:round/>
                      <a:headEnd type="none" w="med" len="med"/>
                      <a:tailEnd type="none" w="med" len="med"/>
                    </a:lnR>
                    <a:lnT w="6350" cap="flat" cmpd="sng" algn="ctr">
                      <a:solidFill>
                        <a:srgbClr val="A6A6A6"/>
                      </a:solidFill>
                      <a:prstDash val="lgDash"/>
                      <a:round/>
                      <a:headEnd type="none" w="med" len="med"/>
                      <a:tailEnd type="none" w="med" len="med"/>
                    </a:lnT>
                    <a:lnB w="6350" cap="flat" cmpd="sng" algn="ctr">
                      <a:solidFill>
                        <a:srgbClr val="A6A6A6"/>
                      </a:solidFill>
                      <a:prstDash val="lgDash"/>
                      <a:round/>
                      <a:headEnd type="none" w="med" len="med"/>
                      <a:tailEnd type="none" w="med" len="med"/>
                    </a:lnB>
                    <a:lnTlToBr w="12700" cmpd="sng">
                      <a:noFill/>
                      <a:prstDash val="solid"/>
                    </a:lnTlToBr>
                    <a:lnBlToTr w="12700" cmpd="sng">
                      <a:noFill/>
                      <a:prstDash val="solid"/>
                    </a:lnBlToTr>
                    <a:noFill/>
                  </a:tcPr>
                </a:tc>
                <a:tc>
                  <a:txBody>
                    <a:bodyPr/>
                    <a:lstStyle/>
                    <a:p>
                      <a:pPr>
                        <a:lnSpc>
                          <a:spcPts val="500"/>
                        </a:lnSpc>
                      </a:pPr>
                      <a:endParaRPr lang="en-GB" sz="2400" dirty="0">
                        <a:solidFill>
                          <a:srgbClr val="92D050"/>
                        </a:solidFill>
                      </a:endParaRPr>
                    </a:p>
                  </a:txBody>
                  <a:tcPr marL="121920" marR="121920" marT="60960" marB="60960" anchor="ctr">
                    <a:lnL w="6350" cap="flat" cmpd="sng" algn="ctr">
                      <a:solidFill>
                        <a:srgbClr val="A6A6A6"/>
                      </a:solidFill>
                      <a:prstDash val="lgDash"/>
                      <a:round/>
                      <a:headEnd type="none" w="med" len="med"/>
                      <a:tailEnd type="none" w="med" len="med"/>
                    </a:lnL>
                    <a:lnR w="6350" cap="flat" cmpd="sng" algn="ctr">
                      <a:solidFill>
                        <a:srgbClr val="A6A6A6"/>
                      </a:solidFill>
                      <a:prstDash val="lgDash"/>
                      <a:round/>
                      <a:headEnd type="none" w="med" len="med"/>
                      <a:tailEnd type="none" w="med" len="med"/>
                    </a:lnR>
                    <a:lnT w="6350" cap="flat" cmpd="sng" algn="ctr">
                      <a:solidFill>
                        <a:srgbClr val="A6A6A6"/>
                      </a:solidFill>
                      <a:prstDash val="lgDash"/>
                      <a:round/>
                      <a:headEnd type="none" w="med" len="med"/>
                      <a:tailEnd type="none" w="med" len="med"/>
                    </a:lnT>
                    <a:lnB w="6350" cap="flat" cmpd="sng" algn="ctr">
                      <a:solidFill>
                        <a:srgbClr val="A6A6A6"/>
                      </a:solidFill>
                      <a:prstDash val="lgDash"/>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pPr>
                        <a:lnSpc>
                          <a:spcPts val="500"/>
                        </a:lnSpc>
                      </a:pPr>
                      <a:endParaRPr lang="en-GB" sz="2400" dirty="0">
                        <a:solidFill>
                          <a:srgbClr val="92D050"/>
                        </a:solidFill>
                      </a:endParaRPr>
                    </a:p>
                  </a:txBody>
                  <a:tcPr marL="121920" marR="121920" marT="60960" marB="60960" anchor="ctr">
                    <a:lnL w="6350" cap="flat" cmpd="sng" algn="ctr">
                      <a:solidFill>
                        <a:srgbClr val="A6A6A6"/>
                      </a:solidFill>
                      <a:prstDash val="lgDash"/>
                      <a:round/>
                      <a:headEnd type="none" w="med" len="med"/>
                      <a:tailEnd type="none" w="med" len="med"/>
                    </a:lnL>
                    <a:lnR w="6350" cap="flat" cmpd="sng" algn="ctr">
                      <a:solidFill>
                        <a:srgbClr val="A6A6A6"/>
                      </a:solidFill>
                      <a:prstDash val="lgDash"/>
                      <a:round/>
                      <a:headEnd type="none" w="med" len="med"/>
                      <a:tailEnd type="none" w="med" len="med"/>
                    </a:lnR>
                    <a:lnT w="6350" cap="flat" cmpd="sng" algn="ctr">
                      <a:solidFill>
                        <a:srgbClr val="A6A6A6"/>
                      </a:solidFill>
                      <a:prstDash val="lgDash"/>
                      <a:round/>
                      <a:headEnd type="none" w="med" len="med"/>
                      <a:tailEnd type="none" w="med" len="med"/>
                    </a:lnT>
                    <a:lnB w="6350" cap="flat" cmpd="sng" algn="ctr">
                      <a:solidFill>
                        <a:srgbClr val="A6A6A6"/>
                      </a:solidFill>
                      <a:prstDash val="lgDash"/>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pPr>
                        <a:lnSpc>
                          <a:spcPts val="500"/>
                        </a:lnSpc>
                      </a:pPr>
                      <a:endParaRPr lang="en-GB" sz="2400" dirty="0"/>
                    </a:p>
                  </a:txBody>
                  <a:tcPr marL="121920" marR="121920" marT="60960" marB="60960" anchor="ctr">
                    <a:lnL w="6350" cap="flat" cmpd="sng" algn="ctr">
                      <a:solidFill>
                        <a:srgbClr val="A6A6A6"/>
                      </a:solidFill>
                      <a:prstDash val="lgDash"/>
                      <a:round/>
                      <a:headEnd type="none" w="med" len="med"/>
                      <a:tailEnd type="none" w="med" len="med"/>
                    </a:lnL>
                    <a:lnR w="6350" cap="flat" cmpd="sng" algn="ctr">
                      <a:solidFill>
                        <a:srgbClr val="A6A6A6"/>
                      </a:solidFill>
                      <a:prstDash val="lgDash"/>
                      <a:round/>
                      <a:headEnd type="none" w="med" len="med"/>
                      <a:tailEnd type="none" w="med" len="med"/>
                    </a:lnR>
                    <a:lnT w="6350" cap="flat" cmpd="sng" algn="ctr">
                      <a:solidFill>
                        <a:srgbClr val="A6A6A6"/>
                      </a:solidFill>
                      <a:prstDash val="lgDash"/>
                      <a:round/>
                      <a:headEnd type="none" w="med" len="med"/>
                      <a:tailEnd type="none" w="med" len="med"/>
                    </a:lnT>
                    <a:lnB w="6350" cap="flat" cmpd="sng" algn="ctr">
                      <a:solidFill>
                        <a:srgbClr val="A6A6A6"/>
                      </a:solidFill>
                      <a:prstDash val="lgDash"/>
                      <a:round/>
                      <a:headEnd type="none" w="med" len="med"/>
                      <a:tailEnd type="none" w="med" len="med"/>
                    </a:lnB>
                    <a:lnTlToBr w="12700" cmpd="sng">
                      <a:noFill/>
                      <a:prstDash val="solid"/>
                    </a:lnTlToBr>
                    <a:lnBlToTr w="12700" cmpd="sng">
                      <a:noFill/>
                      <a:prstDash val="solid"/>
                    </a:lnBlToTr>
                    <a:noFill/>
                  </a:tcPr>
                </a:tc>
                <a:tc>
                  <a:txBody>
                    <a:bodyPr/>
                    <a:lstStyle/>
                    <a:p>
                      <a:pPr>
                        <a:lnSpc>
                          <a:spcPts val="500"/>
                        </a:lnSpc>
                      </a:pPr>
                      <a:endParaRPr lang="en-GB" sz="2400" dirty="0"/>
                    </a:p>
                  </a:txBody>
                  <a:tcPr marL="121920" marR="121920" marT="60960" marB="60960" anchor="ctr">
                    <a:lnL w="6350" cap="flat" cmpd="sng" algn="ctr">
                      <a:solidFill>
                        <a:srgbClr val="A6A6A6"/>
                      </a:solidFill>
                      <a:prstDash val="lgDash"/>
                      <a:round/>
                      <a:headEnd type="none" w="med" len="med"/>
                      <a:tailEnd type="none" w="med" len="med"/>
                    </a:lnL>
                    <a:lnR w="6350" cap="flat" cmpd="sng" algn="ctr">
                      <a:solidFill>
                        <a:srgbClr val="A6A6A6"/>
                      </a:solidFill>
                      <a:prstDash val="lgDash"/>
                      <a:round/>
                      <a:headEnd type="none" w="med" len="med"/>
                      <a:tailEnd type="none" w="med" len="med"/>
                    </a:lnR>
                    <a:lnT w="6350" cap="flat" cmpd="sng" algn="ctr">
                      <a:solidFill>
                        <a:srgbClr val="A6A6A6"/>
                      </a:solidFill>
                      <a:prstDash val="lgDash"/>
                      <a:round/>
                      <a:headEnd type="none" w="med" len="med"/>
                      <a:tailEnd type="none" w="med" len="med"/>
                    </a:lnT>
                    <a:lnB w="6350" cap="flat" cmpd="sng" algn="ctr">
                      <a:solidFill>
                        <a:srgbClr val="A6A6A6"/>
                      </a:solidFill>
                      <a:prstDash val="lgDash"/>
                      <a:round/>
                      <a:headEnd type="none" w="med" len="med"/>
                      <a:tailEnd type="none" w="med" len="med"/>
                    </a:lnB>
                    <a:lnTlToBr w="12700" cmpd="sng">
                      <a:noFill/>
                      <a:prstDash val="solid"/>
                    </a:lnTlToBr>
                    <a:lnBlToTr w="12700" cmpd="sng">
                      <a:noFill/>
                      <a:prstDash val="solid"/>
                    </a:lnBlToTr>
                    <a:noFill/>
                  </a:tcPr>
                </a:tc>
                <a:tc>
                  <a:txBody>
                    <a:bodyPr/>
                    <a:lstStyle/>
                    <a:p>
                      <a:pPr>
                        <a:lnSpc>
                          <a:spcPts val="500"/>
                        </a:lnSpc>
                      </a:pPr>
                      <a:endParaRPr lang="en-GB" sz="2400" dirty="0"/>
                    </a:p>
                  </a:txBody>
                  <a:tcPr marL="121920" marR="121920" marT="60960" marB="60960" anchor="ctr">
                    <a:lnL w="6350" cap="flat" cmpd="sng" algn="ctr">
                      <a:solidFill>
                        <a:srgbClr val="A6A6A6"/>
                      </a:solidFill>
                      <a:prstDash val="lgDash"/>
                      <a:round/>
                      <a:headEnd type="none" w="med" len="med"/>
                      <a:tailEnd type="none" w="med" len="med"/>
                    </a:lnL>
                    <a:lnR w="6350" cap="flat" cmpd="sng" algn="ctr">
                      <a:solidFill>
                        <a:srgbClr val="A6A6A6"/>
                      </a:solidFill>
                      <a:prstDash val="lgDash"/>
                      <a:round/>
                      <a:headEnd type="none" w="med" len="med"/>
                      <a:tailEnd type="none" w="med" len="med"/>
                    </a:lnR>
                    <a:lnT w="6350" cap="flat" cmpd="sng" algn="ctr">
                      <a:solidFill>
                        <a:srgbClr val="A6A6A6"/>
                      </a:solidFill>
                      <a:prstDash val="lgDash"/>
                      <a:round/>
                      <a:headEnd type="none" w="med" len="med"/>
                      <a:tailEnd type="none" w="med" len="med"/>
                    </a:lnT>
                    <a:lnB w="6350" cap="flat" cmpd="sng" algn="ctr">
                      <a:solidFill>
                        <a:srgbClr val="A6A6A6"/>
                      </a:solidFill>
                      <a:prstDash val="lgDash"/>
                      <a:round/>
                      <a:headEnd type="none" w="med" len="med"/>
                      <a:tailEnd type="none" w="med" len="med"/>
                    </a:lnB>
                    <a:lnTlToBr w="12700" cmpd="sng">
                      <a:noFill/>
                      <a:prstDash val="solid"/>
                    </a:lnTlToBr>
                    <a:lnBlToTr w="12700" cmpd="sng">
                      <a:noFill/>
                      <a:prstDash val="solid"/>
                    </a:lnBlToTr>
                    <a:noFill/>
                  </a:tcPr>
                </a:tc>
                <a:tc>
                  <a:txBody>
                    <a:bodyPr/>
                    <a:lstStyle/>
                    <a:p>
                      <a:pPr>
                        <a:lnSpc>
                          <a:spcPts val="500"/>
                        </a:lnSpc>
                      </a:pPr>
                      <a:endParaRPr lang="en-GB" sz="2400" dirty="0"/>
                    </a:p>
                  </a:txBody>
                  <a:tcPr marL="121920" marR="121920" marT="60960" marB="60960" anchor="ctr">
                    <a:lnL w="6350" cap="flat" cmpd="sng" algn="ctr">
                      <a:solidFill>
                        <a:srgbClr val="A6A6A6"/>
                      </a:solidFill>
                      <a:prstDash val="lgDash"/>
                      <a:round/>
                      <a:headEnd type="none" w="med" len="med"/>
                      <a:tailEnd type="none" w="med" len="med"/>
                    </a:lnL>
                    <a:lnR w="6350" cap="flat" cmpd="sng" algn="ctr">
                      <a:solidFill>
                        <a:srgbClr val="A6A6A6"/>
                      </a:solidFill>
                      <a:prstDash val="lgDash"/>
                      <a:round/>
                      <a:headEnd type="none" w="med" len="med"/>
                      <a:tailEnd type="none" w="med" len="med"/>
                    </a:lnR>
                    <a:lnT w="6350" cap="flat" cmpd="sng" algn="ctr">
                      <a:solidFill>
                        <a:srgbClr val="A6A6A6"/>
                      </a:solidFill>
                      <a:prstDash val="lgDash"/>
                      <a:round/>
                      <a:headEnd type="none" w="med" len="med"/>
                      <a:tailEnd type="none" w="med" len="med"/>
                    </a:lnT>
                    <a:lnB w="6350" cap="flat" cmpd="sng" algn="ctr">
                      <a:solidFill>
                        <a:srgbClr val="A6A6A6"/>
                      </a:solidFill>
                      <a:prstDash val="lgDash"/>
                      <a:round/>
                      <a:headEnd type="none" w="med" len="med"/>
                      <a:tailEnd type="none" w="med" len="med"/>
                    </a:lnB>
                    <a:lnTlToBr w="12700" cmpd="sng">
                      <a:noFill/>
                      <a:prstDash val="solid"/>
                    </a:lnTlToBr>
                    <a:lnBlToTr w="12700" cmpd="sng">
                      <a:noFill/>
                      <a:prstDash val="solid"/>
                    </a:lnBlToTr>
                    <a:noFill/>
                  </a:tcPr>
                </a:tc>
                <a:tc>
                  <a:txBody>
                    <a:bodyPr/>
                    <a:lstStyle/>
                    <a:p>
                      <a:pPr>
                        <a:lnSpc>
                          <a:spcPts val="500"/>
                        </a:lnSpc>
                      </a:pPr>
                      <a:endParaRPr lang="en-GB" sz="2400" dirty="0"/>
                    </a:p>
                  </a:txBody>
                  <a:tcPr marL="121920" marR="121920" marT="60960" marB="60960" anchor="ctr">
                    <a:lnL w="6350" cap="flat" cmpd="sng" algn="ctr">
                      <a:solidFill>
                        <a:srgbClr val="A6A6A6"/>
                      </a:solidFill>
                      <a:prstDash val="lgDash"/>
                      <a:round/>
                      <a:headEnd type="none" w="med" len="med"/>
                      <a:tailEnd type="none" w="med" len="med"/>
                    </a:lnL>
                    <a:lnR w="6350" cap="flat" cmpd="sng" algn="ctr">
                      <a:solidFill>
                        <a:srgbClr val="A6A6A6"/>
                      </a:solidFill>
                      <a:prstDash val="lgDash"/>
                      <a:round/>
                      <a:headEnd type="none" w="med" len="med"/>
                      <a:tailEnd type="none" w="med" len="med"/>
                    </a:lnR>
                    <a:lnT w="6350" cap="flat" cmpd="sng" algn="ctr">
                      <a:solidFill>
                        <a:srgbClr val="A6A6A6"/>
                      </a:solidFill>
                      <a:prstDash val="lgDash"/>
                      <a:round/>
                      <a:headEnd type="none" w="med" len="med"/>
                      <a:tailEnd type="none" w="med" len="med"/>
                    </a:lnT>
                    <a:lnB w="6350" cap="flat" cmpd="sng" algn="ctr">
                      <a:solidFill>
                        <a:srgbClr val="A6A6A6"/>
                      </a:solidFill>
                      <a:prstDash val="lgDash"/>
                      <a:round/>
                      <a:headEnd type="none" w="med" len="med"/>
                      <a:tailEnd type="none" w="med" len="med"/>
                    </a:lnB>
                    <a:lnTlToBr w="12700" cmpd="sng">
                      <a:noFill/>
                      <a:prstDash val="solid"/>
                    </a:lnTlToBr>
                    <a:lnBlToTr w="12700" cmpd="sng">
                      <a:noFill/>
                      <a:prstDash val="solid"/>
                    </a:lnBlToTr>
                    <a:noFill/>
                  </a:tcPr>
                </a:tc>
                <a:tc>
                  <a:txBody>
                    <a:bodyPr/>
                    <a:lstStyle/>
                    <a:p>
                      <a:pPr>
                        <a:lnSpc>
                          <a:spcPts val="500"/>
                        </a:lnSpc>
                      </a:pPr>
                      <a:endParaRPr lang="en-GB" sz="2400" dirty="0"/>
                    </a:p>
                  </a:txBody>
                  <a:tcPr marL="121920" marR="121920" marT="60960" marB="60960" anchor="ctr">
                    <a:lnL w="6350" cap="flat" cmpd="sng" algn="ctr">
                      <a:solidFill>
                        <a:srgbClr val="A6A6A6"/>
                      </a:solidFill>
                      <a:prstDash val="lgDash"/>
                      <a:round/>
                      <a:headEnd type="none" w="med" len="med"/>
                      <a:tailEnd type="none" w="med" len="med"/>
                    </a:lnL>
                    <a:lnR w="6350" cap="flat" cmpd="sng" algn="ctr">
                      <a:solidFill>
                        <a:srgbClr val="A6A6A6"/>
                      </a:solidFill>
                      <a:prstDash val="lgDash"/>
                      <a:round/>
                      <a:headEnd type="none" w="med" len="med"/>
                      <a:tailEnd type="none" w="med" len="med"/>
                    </a:lnR>
                    <a:lnT w="6350" cap="flat" cmpd="sng" algn="ctr">
                      <a:solidFill>
                        <a:srgbClr val="A6A6A6"/>
                      </a:solidFill>
                      <a:prstDash val="lgDash"/>
                      <a:round/>
                      <a:headEnd type="none" w="med" len="med"/>
                      <a:tailEnd type="none" w="med" len="med"/>
                    </a:lnT>
                    <a:lnB w="6350" cap="flat" cmpd="sng" algn="ctr">
                      <a:solidFill>
                        <a:srgbClr val="A6A6A6"/>
                      </a:solidFill>
                      <a:prstDash val="lgDash"/>
                      <a:round/>
                      <a:headEnd type="none" w="med" len="med"/>
                      <a:tailEnd type="none" w="med" len="med"/>
                    </a:lnB>
                    <a:lnTlToBr w="12700" cmpd="sng">
                      <a:noFill/>
                      <a:prstDash val="solid"/>
                    </a:lnTlToBr>
                    <a:lnBlToTr w="12700" cmpd="sng">
                      <a:noFill/>
                      <a:prstDash val="solid"/>
                    </a:lnBlToTr>
                    <a:noFill/>
                  </a:tcPr>
                </a:tc>
                <a:tc>
                  <a:txBody>
                    <a:bodyPr/>
                    <a:lstStyle/>
                    <a:p>
                      <a:pPr>
                        <a:lnSpc>
                          <a:spcPts val="500"/>
                        </a:lnSpc>
                      </a:pPr>
                      <a:endParaRPr lang="en-GB" sz="2400" dirty="0"/>
                    </a:p>
                  </a:txBody>
                  <a:tcPr marL="121920" marR="121920" marT="60960" marB="60960" anchor="ctr">
                    <a:lnL w="6350" cap="flat" cmpd="sng" algn="ctr">
                      <a:solidFill>
                        <a:srgbClr val="A6A6A6"/>
                      </a:solidFill>
                      <a:prstDash val="lgDash"/>
                      <a:round/>
                      <a:headEnd type="none" w="med" len="med"/>
                      <a:tailEnd type="none" w="med" len="med"/>
                    </a:lnL>
                    <a:lnR w="6350" cap="flat" cmpd="sng" algn="ctr">
                      <a:solidFill>
                        <a:srgbClr val="A6A6A6"/>
                      </a:solidFill>
                      <a:prstDash val="lgDash"/>
                      <a:round/>
                      <a:headEnd type="none" w="med" len="med"/>
                      <a:tailEnd type="none" w="med" len="med"/>
                    </a:lnR>
                    <a:lnT w="6350" cap="flat" cmpd="sng" algn="ctr">
                      <a:solidFill>
                        <a:srgbClr val="A6A6A6"/>
                      </a:solidFill>
                      <a:prstDash val="lgDash"/>
                      <a:round/>
                      <a:headEnd type="none" w="med" len="med"/>
                      <a:tailEnd type="none" w="med" len="med"/>
                    </a:lnT>
                    <a:lnB w="6350" cap="flat" cmpd="sng" algn="ctr">
                      <a:solidFill>
                        <a:srgbClr val="A6A6A6"/>
                      </a:solidFill>
                      <a:prstDash val="lgDash"/>
                      <a:round/>
                      <a:headEnd type="none" w="med" len="med"/>
                      <a:tailEnd type="none" w="med" len="med"/>
                    </a:lnB>
                    <a:lnTlToBr w="12700" cmpd="sng">
                      <a:noFill/>
                      <a:prstDash val="solid"/>
                    </a:lnTlToBr>
                    <a:lnBlToTr w="12700" cmpd="sng">
                      <a:noFill/>
                      <a:prstDash val="solid"/>
                    </a:lnBlToTr>
                    <a:noFill/>
                  </a:tcPr>
                </a:tc>
                <a:tc>
                  <a:txBody>
                    <a:bodyPr/>
                    <a:lstStyle/>
                    <a:p>
                      <a:pPr>
                        <a:lnSpc>
                          <a:spcPts val="500"/>
                        </a:lnSpc>
                      </a:pPr>
                      <a:endParaRPr lang="en-GB" sz="2400"/>
                    </a:p>
                  </a:txBody>
                  <a:tcPr marL="121920" marR="121920" marT="60960" marB="60960" anchor="ctr">
                    <a:lnL w="6350" cap="flat" cmpd="sng" algn="ctr">
                      <a:solidFill>
                        <a:srgbClr val="A6A6A6"/>
                      </a:solidFill>
                      <a:prstDash val="lgDash"/>
                      <a:round/>
                      <a:headEnd type="none" w="med" len="med"/>
                      <a:tailEnd type="none" w="med" len="med"/>
                    </a:lnL>
                    <a:lnR w="6350" cap="flat" cmpd="sng" algn="ctr">
                      <a:solidFill>
                        <a:srgbClr val="A6A6A6"/>
                      </a:solidFill>
                      <a:prstDash val="lgDash"/>
                      <a:round/>
                      <a:headEnd type="none" w="med" len="med"/>
                      <a:tailEnd type="none" w="med" len="med"/>
                    </a:lnR>
                    <a:lnT w="6350" cap="flat" cmpd="sng" algn="ctr">
                      <a:solidFill>
                        <a:srgbClr val="A6A6A6"/>
                      </a:solidFill>
                      <a:prstDash val="lgDash"/>
                      <a:round/>
                      <a:headEnd type="none" w="med" len="med"/>
                      <a:tailEnd type="none" w="med" len="med"/>
                    </a:lnT>
                    <a:lnB w="6350" cap="flat" cmpd="sng" algn="ctr">
                      <a:solidFill>
                        <a:srgbClr val="A6A6A6"/>
                      </a:solidFill>
                      <a:prstDash val="lgDash"/>
                      <a:round/>
                      <a:headEnd type="none" w="med" len="med"/>
                      <a:tailEnd type="none" w="med" len="med"/>
                    </a:lnB>
                    <a:lnTlToBr w="12700" cmpd="sng">
                      <a:noFill/>
                      <a:prstDash val="solid"/>
                    </a:lnTlToBr>
                    <a:lnBlToTr w="12700" cmpd="sng">
                      <a:noFill/>
                      <a:prstDash val="solid"/>
                    </a:lnBlToTr>
                    <a:noFill/>
                  </a:tcPr>
                </a:tc>
                <a:tc>
                  <a:txBody>
                    <a:bodyPr/>
                    <a:lstStyle/>
                    <a:p>
                      <a:pPr>
                        <a:lnSpc>
                          <a:spcPts val="500"/>
                        </a:lnSpc>
                      </a:pPr>
                      <a:endParaRPr lang="en-GB" sz="2400" dirty="0"/>
                    </a:p>
                  </a:txBody>
                  <a:tcPr marL="121920" marR="121920" marT="60960" marB="60960" anchor="ctr">
                    <a:lnL w="6350" cap="flat" cmpd="sng" algn="ctr">
                      <a:solidFill>
                        <a:srgbClr val="A6A6A6"/>
                      </a:solidFill>
                      <a:prstDash val="lgDash"/>
                      <a:round/>
                      <a:headEnd type="none" w="med" len="med"/>
                      <a:tailEnd type="none" w="med" len="med"/>
                    </a:lnL>
                    <a:lnR w="6350" cap="flat" cmpd="sng" algn="ctr">
                      <a:solidFill>
                        <a:srgbClr val="A6A6A6"/>
                      </a:solidFill>
                      <a:prstDash val="lgDash"/>
                      <a:round/>
                      <a:headEnd type="none" w="med" len="med"/>
                      <a:tailEnd type="none" w="med" len="med"/>
                    </a:lnR>
                    <a:lnT w="6350" cap="flat" cmpd="sng" algn="ctr">
                      <a:solidFill>
                        <a:srgbClr val="A6A6A6"/>
                      </a:solidFill>
                      <a:prstDash val="lgDash"/>
                      <a:round/>
                      <a:headEnd type="none" w="med" len="med"/>
                      <a:tailEnd type="none" w="med" len="med"/>
                    </a:lnT>
                    <a:lnB w="6350" cap="flat" cmpd="sng" algn="ctr">
                      <a:solidFill>
                        <a:srgbClr val="A6A6A6"/>
                      </a:solidFill>
                      <a:prstDash val="lgDash"/>
                      <a:round/>
                      <a:headEnd type="none" w="med" len="med"/>
                      <a:tailEnd type="none" w="med" len="med"/>
                    </a:lnB>
                    <a:lnTlToBr w="12700" cmpd="sng">
                      <a:noFill/>
                      <a:prstDash val="solid"/>
                    </a:lnTlToBr>
                    <a:lnBlToTr w="12700" cmpd="sng">
                      <a:noFill/>
                      <a:prstDash val="solid"/>
                    </a:lnBlToTr>
                    <a:noFill/>
                  </a:tcPr>
                </a:tc>
                <a:tc>
                  <a:txBody>
                    <a:bodyPr/>
                    <a:lstStyle/>
                    <a:p>
                      <a:pPr>
                        <a:lnSpc>
                          <a:spcPts val="500"/>
                        </a:lnSpc>
                      </a:pPr>
                      <a:endParaRPr lang="en-GB" sz="2400" dirty="0"/>
                    </a:p>
                  </a:txBody>
                  <a:tcPr marL="121920" marR="121920" marT="60960" marB="60960" anchor="ctr">
                    <a:lnL w="6350" cap="flat" cmpd="sng" algn="ctr">
                      <a:solidFill>
                        <a:srgbClr val="A6A6A6"/>
                      </a:solidFill>
                      <a:prstDash val="lgDash"/>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A6A6A6"/>
                      </a:solidFill>
                      <a:prstDash val="lgDash"/>
                      <a:round/>
                      <a:headEnd type="none" w="med" len="med"/>
                      <a:tailEnd type="none" w="med" len="med"/>
                    </a:lnT>
                    <a:lnB w="6350" cap="flat" cmpd="sng" algn="ctr">
                      <a:solidFill>
                        <a:srgbClr val="A6A6A6"/>
                      </a:solidFill>
                      <a:prstDash val="lg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90288806"/>
                  </a:ext>
                </a:extLst>
              </a:tr>
              <a:tr h="369353">
                <a:tc>
                  <a:txBody>
                    <a:bodyPr/>
                    <a:lstStyle/>
                    <a:p>
                      <a:pPr algn="ctr" fontAlgn="b">
                        <a:lnSpc>
                          <a:spcPts val="500"/>
                        </a:lnSpc>
                      </a:pPr>
                      <a:endParaRPr lang="en-GB" sz="1600" b="1" i="0" u="none" strike="noStrike" baseline="0" dirty="0" smtClean="0">
                        <a:solidFill>
                          <a:srgbClr val="C00000"/>
                        </a:solidFill>
                        <a:effectLst/>
                        <a:latin typeface="Calibri" panose="020F0502020204030204" pitchFamily="34" charset="0"/>
                      </a:endParaRPr>
                    </a:p>
                    <a:p>
                      <a:pPr algn="ctr" fontAlgn="b">
                        <a:lnSpc>
                          <a:spcPts val="500"/>
                        </a:lnSpc>
                      </a:pPr>
                      <a:endParaRPr lang="en-GB" sz="1600" b="1" i="0" u="none" strike="noStrike" baseline="0" dirty="0" smtClean="0">
                        <a:solidFill>
                          <a:srgbClr val="C00000"/>
                        </a:solidFill>
                        <a:effectLst/>
                        <a:latin typeface="Calibri" panose="020F0502020204030204" pitchFamily="34" charset="0"/>
                      </a:endParaRPr>
                    </a:p>
                    <a:p>
                      <a:pPr algn="ctr" fontAlgn="b">
                        <a:lnSpc>
                          <a:spcPts val="500"/>
                        </a:lnSpc>
                      </a:pPr>
                      <a:r>
                        <a:rPr lang="en-GB" sz="1600" b="1" i="0" u="none" strike="noStrike" baseline="0" dirty="0" smtClean="0">
                          <a:solidFill>
                            <a:srgbClr val="C00000"/>
                          </a:solidFill>
                          <a:effectLst/>
                          <a:latin typeface="Calibri" panose="020F0502020204030204" pitchFamily="34" charset="0"/>
                          <a:hlinkClick r:id="rId10"/>
                        </a:rPr>
                        <a:t>WSRF</a:t>
                      </a:r>
                      <a:endParaRPr lang="en-GB" sz="1600" b="1" i="0" u="none" strike="noStrike" baseline="0" dirty="0">
                        <a:solidFill>
                          <a:srgbClr val="C00000"/>
                        </a:solidFill>
                        <a:effectLst/>
                        <a:latin typeface="Calibri" panose="020F0502020204030204" pitchFamily="34" charset="0"/>
                      </a:endParaRPr>
                    </a:p>
                  </a:txBody>
                  <a:tcPr marL="10160" marR="10160" marT="1016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A6A6A6"/>
                      </a:solidFill>
                      <a:prstDash val="lgDash"/>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nSpc>
                          <a:spcPts val="500"/>
                        </a:lnSpc>
                      </a:pPr>
                      <a:endParaRPr lang="en-GB" sz="2400" dirty="0"/>
                    </a:p>
                  </a:txBody>
                  <a:tcPr marL="121920" marR="121920" marT="60960" marB="60960" anchor="ctr">
                    <a:lnL w="12700" cap="flat" cmpd="sng" algn="ctr">
                      <a:solidFill>
                        <a:srgbClr val="000000"/>
                      </a:solidFill>
                      <a:prstDash val="solid"/>
                      <a:round/>
                      <a:headEnd type="none" w="med" len="med"/>
                      <a:tailEnd type="none" w="med" len="med"/>
                    </a:lnL>
                    <a:lnR w="6350" cap="flat" cmpd="sng" algn="ctr">
                      <a:solidFill>
                        <a:srgbClr val="A6A6A6"/>
                      </a:solidFill>
                      <a:prstDash val="lgDash"/>
                      <a:round/>
                      <a:headEnd type="none" w="med" len="med"/>
                      <a:tailEnd type="none" w="med" len="med"/>
                    </a:lnR>
                    <a:lnT w="6350" cap="flat" cmpd="sng" algn="ctr">
                      <a:solidFill>
                        <a:srgbClr val="A6A6A6"/>
                      </a:solidFill>
                      <a:prstDash val="lgDash"/>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nSpc>
                          <a:spcPts val="500"/>
                        </a:lnSpc>
                      </a:pPr>
                      <a:endParaRPr lang="en-GB" sz="2400" dirty="0"/>
                    </a:p>
                  </a:txBody>
                  <a:tcPr marL="121920" marR="121920" marT="60960" marB="60960" anchor="ctr">
                    <a:lnL w="6350" cap="flat" cmpd="sng" algn="ctr">
                      <a:solidFill>
                        <a:srgbClr val="A6A6A6"/>
                      </a:solidFill>
                      <a:prstDash val="lgDash"/>
                      <a:round/>
                      <a:headEnd type="none" w="med" len="med"/>
                      <a:tailEnd type="none" w="med" len="med"/>
                    </a:lnL>
                    <a:lnR w="6350" cap="flat" cmpd="sng" algn="ctr">
                      <a:solidFill>
                        <a:srgbClr val="A6A6A6"/>
                      </a:solidFill>
                      <a:prstDash val="lgDash"/>
                      <a:round/>
                      <a:headEnd type="none" w="med" len="med"/>
                      <a:tailEnd type="none" w="med" len="med"/>
                    </a:lnR>
                    <a:lnT w="6350" cap="flat" cmpd="sng" algn="ctr">
                      <a:solidFill>
                        <a:srgbClr val="A6A6A6"/>
                      </a:solidFill>
                      <a:prstDash val="lgDash"/>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nSpc>
                          <a:spcPts val="500"/>
                        </a:lnSpc>
                      </a:pPr>
                      <a:endParaRPr lang="en-GB" sz="2400" dirty="0"/>
                    </a:p>
                  </a:txBody>
                  <a:tcPr marL="121920" marR="121920" marT="60960" marB="60960" anchor="ctr">
                    <a:lnL w="6350" cap="flat" cmpd="sng" algn="ctr">
                      <a:solidFill>
                        <a:srgbClr val="A6A6A6"/>
                      </a:solidFill>
                      <a:prstDash val="lgDash"/>
                      <a:round/>
                      <a:headEnd type="none" w="med" len="med"/>
                      <a:tailEnd type="none" w="med" len="med"/>
                    </a:lnL>
                    <a:lnR w="6350" cap="flat" cmpd="sng" algn="ctr">
                      <a:solidFill>
                        <a:srgbClr val="A6A6A6"/>
                      </a:solidFill>
                      <a:prstDash val="lgDash"/>
                      <a:round/>
                      <a:headEnd type="none" w="med" len="med"/>
                      <a:tailEnd type="none" w="med" len="med"/>
                    </a:lnR>
                    <a:lnT w="6350" cap="flat" cmpd="sng" algn="ctr">
                      <a:solidFill>
                        <a:srgbClr val="A6A6A6"/>
                      </a:solidFill>
                      <a:prstDash val="lgDash"/>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nSpc>
                          <a:spcPts val="500"/>
                        </a:lnSpc>
                      </a:pPr>
                      <a:endParaRPr lang="en-GB" sz="2400" dirty="0"/>
                    </a:p>
                  </a:txBody>
                  <a:tcPr marL="121920" marR="121920" marT="60960" marB="60960" anchor="ctr">
                    <a:lnL w="6350" cap="flat" cmpd="sng" algn="ctr">
                      <a:solidFill>
                        <a:srgbClr val="A6A6A6"/>
                      </a:solidFill>
                      <a:prstDash val="lgDash"/>
                      <a:round/>
                      <a:headEnd type="none" w="med" len="med"/>
                      <a:tailEnd type="none" w="med" len="med"/>
                    </a:lnL>
                    <a:lnR w="6350" cap="flat" cmpd="sng" algn="ctr">
                      <a:solidFill>
                        <a:srgbClr val="A6A6A6"/>
                      </a:solidFill>
                      <a:prstDash val="lgDash"/>
                      <a:round/>
                      <a:headEnd type="none" w="med" len="med"/>
                      <a:tailEnd type="none" w="med" len="med"/>
                    </a:lnR>
                    <a:lnT w="6350" cap="flat" cmpd="sng" algn="ctr">
                      <a:solidFill>
                        <a:srgbClr val="A6A6A6"/>
                      </a:solidFill>
                      <a:prstDash val="lgDash"/>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nSpc>
                          <a:spcPts val="500"/>
                        </a:lnSpc>
                      </a:pPr>
                      <a:endParaRPr lang="en-GB" sz="2400" dirty="0"/>
                    </a:p>
                  </a:txBody>
                  <a:tcPr marL="121920" marR="121920" marT="60960" marB="60960" anchor="ctr">
                    <a:lnL w="6350" cap="flat" cmpd="sng" algn="ctr">
                      <a:solidFill>
                        <a:srgbClr val="A6A6A6"/>
                      </a:solidFill>
                      <a:prstDash val="lgDash"/>
                      <a:round/>
                      <a:headEnd type="none" w="med" len="med"/>
                      <a:tailEnd type="none" w="med" len="med"/>
                    </a:lnL>
                    <a:lnR w="6350" cap="flat" cmpd="sng" algn="ctr">
                      <a:solidFill>
                        <a:srgbClr val="A6A6A6"/>
                      </a:solidFill>
                      <a:prstDash val="lgDash"/>
                      <a:round/>
                      <a:headEnd type="none" w="med" len="med"/>
                      <a:tailEnd type="none" w="med" len="med"/>
                    </a:lnR>
                    <a:lnT w="6350" cap="flat" cmpd="sng" algn="ctr">
                      <a:solidFill>
                        <a:srgbClr val="A6A6A6"/>
                      </a:solidFill>
                      <a:prstDash val="lgDash"/>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nSpc>
                          <a:spcPts val="500"/>
                        </a:lnSpc>
                      </a:pPr>
                      <a:endParaRPr lang="en-GB" sz="2400" dirty="0"/>
                    </a:p>
                  </a:txBody>
                  <a:tcPr marL="121920" marR="121920" marT="60960" marB="60960" anchor="ctr">
                    <a:lnL w="6350" cap="flat" cmpd="sng" algn="ctr">
                      <a:solidFill>
                        <a:srgbClr val="A6A6A6"/>
                      </a:solidFill>
                      <a:prstDash val="lgDash"/>
                      <a:round/>
                      <a:headEnd type="none" w="med" len="med"/>
                      <a:tailEnd type="none" w="med" len="med"/>
                    </a:lnL>
                    <a:lnR w="6350" cap="flat" cmpd="sng" algn="ctr">
                      <a:solidFill>
                        <a:srgbClr val="A6A6A6"/>
                      </a:solidFill>
                      <a:prstDash val="lgDash"/>
                      <a:round/>
                      <a:headEnd type="none" w="med" len="med"/>
                      <a:tailEnd type="none" w="med" len="med"/>
                    </a:lnR>
                    <a:lnT w="6350" cap="flat" cmpd="sng" algn="ctr">
                      <a:solidFill>
                        <a:srgbClr val="A6A6A6"/>
                      </a:solidFill>
                      <a:prstDash val="lgDash"/>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nSpc>
                          <a:spcPts val="500"/>
                        </a:lnSpc>
                      </a:pPr>
                      <a:endParaRPr lang="en-GB" sz="2400" dirty="0"/>
                    </a:p>
                  </a:txBody>
                  <a:tcPr marL="121920" marR="121920" marT="60960" marB="60960" anchor="ctr">
                    <a:lnL w="6350" cap="flat" cmpd="sng" algn="ctr">
                      <a:solidFill>
                        <a:srgbClr val="A6A6A6"/>
                      </a:solidFill>
                      <a:prstDash val="lgDash"/>
                      <a:round/>
                      <a:headEnd type="none" w="med" len="med"/>
                      <a:tailEnd type="none" w="med" len="med"/>
                    </a:lnL>
                    <a:lnR w="6350" cap="flat" cmpd="sng" algn="ctr">
                      <a:solidFill>
                        <a:srgbClr val="A6A6A6"/>
                      </a:solidFill>
                      <a:prstDash val="lgDash"/>
                      <a:round/>
                      <a:headEnd type="none" w="med" len="med"/>
                      <a:tailEnd type="none" w="med" len="med"/>
                    </a:lnR>
                    <a:lnT w="6350" cap="flat" cmpd="sng" algn="ctr">
                      <a:solidFill>
                        <a:srgbClr val="A6A6A6"/>
                      </a:solidFill>
                      <a:prstDash val="lgDash"/>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nSpc>
                          <a:spcPts val="500"/>
                        </a:lnSpc>
                      </a:pPr>
                      <a:endParaRPr lang="en-GB" sz="2400" dirty="0"/>
                    </a:p>
                  </a:txBody>
                  <a:tcPr marL="121920" marR="121920" marT="60960" marB="60960" anchor="ctr">
                    <a:lnL w="6350" cap="flat" cmpd="sng" algn="ctr">
                      <a:solidFill>
                        <a:srgbClr val="A6A6A6"/>
                      </a:solidFill>
                      <a:prstDash val="lgDash"/>
                      <a:round/>
                      <a:headEnd type="none" w="med" len="med"/>
                      <a:tailEnd type="none" w="med" len="med"/>
                    </a:lnL>
                    <a:lnR w="6350" cap="flat" cmpd="sng" algn="ctr">
                      <a:solidFill>
                        <a:srgbClr val="A6A6A6"/>
                      </a:solidFill>
                      <a:prstDash val="lgDash"/>
                      <a:round/>
                      <a:headEnd type="none" w="med" len="med"/>
                      <a:tailEnd type="none" w="med" len="med"/>
                    </a:lnR>
                    <a:lnT w="6350" cap="flat" cmpd="sng" algn="ctr">
                      <a:solidFill>
                        <a:srgbClr val="A6A6A6"/>
                      </a:solidFill>
                      <a:prstDash val="lgDash"/>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nSpc>
                          <a:spcPts val="500"/>
                        </a:lnSpc>
                      </a:pPr>
                      <a:endParaRPr lang="en-GB" sz="2400" dirty="0"/>
                    </a:p>
                  </a:txBody>
                  <a:tcPr marL="121920" marR="121920" marT="60960" marB="60960" anchor="ctr">
                    <a:lnL w="6350" cap="flat" cmpd="sng" algn="ctr">
                      <a:solidFill>
                        <a:srgbClr val="A6A6A6"/>
                      </a:solidFill>
                      <a:prstDash val="lgDash"/>
                      <a:round/>
                      <a:headEnd type="none" w="med" len="med"/>
                      <a:tailEnd type="none" w="med" len="med"/>
                    </a:lnL>
                    <a:lnR w="6350" cap="flat" cmpd="sng" algn="ctr">
                      <a:solidFill>
                        <a:srgbClr val="A6A6A6"/>
                      </a:solidFill>
                      <a:prstDash val="lgDash"/>
                      <a:round/>
                      <a:headEnd type="none" w="med" len="med"/>
                      <a:tailEnd type="none" w="med" len="med"/>
                    </a:lnR>
                    <a:lnT w="6350" cap="flat" cmpd="sng" algn="ctr">
                      <a:solidFill>
                        <a:srgbClr val="A6A6A6"/>
                      </a:solidFill>
                      <a:prstDash val="lgDash"/>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nSpc>
                          <a:spcPts val="500"/>
                        </a:lnSpc>
                      </a:pPr>
                      <a:endParaRPr lang="en-GB" sz="2400" dirty="0"/>
                    </a:p>
                  </a:txBody>
                  <a:tcPr marL="121920" marR="121920" marT="60960" marB="60960" anchor="ctr">
                    <a:lnL w="6350" cap="flat" cmpd="sng" algn="ctr">
                      <a:solidFill>
                        <a:srgbClr val="A6A6A6"/>
                      </a:solidFill>
                      <a:prstDash val="lgDash"/>
                      <a:round/>
                      <a:headEnd type="none" w="med" len="med"/>
                      <a:tailEnd type="none" w="med" len="med"/>
                    </a:lnL>
                    <a:lnR w="6350" cap="flat" cmpd="sng" algn="ctr">
                      <a:solidFill>
                        <a:srgbClr val="A6A6A6"/>
                      </a:solidFill>
                      <a:prstDash val="lgDash"/>
                      <a:round/>
                      <a:headEnd type="none" w="med" len="med"/>
                      <a:tailEnd type="none" w="med" len="med"/>
                    </a:lnR>
                    <a:lnT w="6350" cap="flat" cmpd="sng" algn="ctr">
                      <a:solidFill>
                        <a:srgbClr val="A6A6A6"/>
                      </a:solidFill>
                      <a:prstDash val="lgDash"/>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nSpc>
                          <a:spcPts val="500"/>
                        </a:lnSpc>
                      </a:pPr>
                      <a:endParaRPr lang="en-GB" sz="2400" dirty="0"/>
                    </a:p>
                  </a:txBody>
                  <a:tcPr marL="121920" marR="121920" marT="60960" marB="60960" anchor="ctr">
                    <a:lnL w="6350" cap="flat" cmpd="sng" algn="ctr">
                      <a:solidFill>
                        <a:srgbClr val="A6A6A6"/>
                      </a:solidFill>
                      <a:prstDash val="lgDash"/>
                      <a:round/>
                      <a:headEnd type="none" w="med" len="med"/>
                      <a:tailEnd type="none" w="med" len="med"/>
                    </a:lnL>
                    <a:lnR w="6350" cap="flat" cmpd="sng" algn="ctr">
                      <a:solidFill>
                        <a:srgbClr val="A6A6A6"/>
                      </a:solidFill>
                      <a:prstDash val="lgDash"/>
                      <a:round/>
                      <a:headEnd type="none" w="med" len="med"/>
                      <a:tailEnd type="none" w="med" len="med"/>
                    </a:lnR>
                    <a:lnT w="6350" cap="flat" cmpd="sng" algn="ctr">
                      <a:solidFill>
                        <a:srgbClr val="A6A6A6"/>
                      </a:solidFill>
                      <a:prstDash val="lgDash"/>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nSpc>
                          <a:spcPts val="500"/>
                        </a:lnSpc>
                      </a:pPr>
                      <a:endParaRPr lang="en-GB" sz="2400" dirty="0"/>
                    </a:p>
                  </a:txBody>
                  <a:tcPr marL="121920" marR="121920" marT="60960" marB="60960" anchor="ctr">
                    <a:lnL w="6350" cap="flat" cmpd="sng" algn="ctr">
                      <a:solidFill>
                        <a:srgbClr val="A6A6A6"/>
                      </a:solidFill>
                      <a:prstDash val="lgDash"/>
                      <a:round/>
                      <a:headEnd type="none" w="med" len="med"/>
                      <a:tailEnd type="none" w="med" len="med"/>
                    </a:lnL>
                    <a:lnR w="6350" cap="flat" cmpd="sng" algn="ctr">
                      <a:solidFill>
                        <a:srgbClr val="A6A6A6"/>
                      </a:solidFill>
                      <a:prstDash val="lgDash"/>
                      <a:round/>
                      <a:headEnd type="none" w="med" len="med"/>
                      <a:tailEnd type="none" w="med" len="med"/>
                    </a:lnR>
                    <a:lnT w="6350" cap="flat" cmpd="sng" algn="ctr">
                      <a:solidFill>
                        <a:srgbClr val="A6A6A6"/>
                      </a:solidFill>
                      <a:prstDash val="lgDash"/>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nSpc>
                          <a:spcPts val="500"/>
                        </a:lnSpc>
                      </a:pPr>
                      <a:endParaRPr lang="en-GB" sz="2400" dirty="0"/>
                    </a:p>
                  </a:txBody>
                  <a:tcPr marL="121920" marR="121920" marT="60960" marB="60960" anchor="ctr">
                    <a:lnL w="6350" cap="flat" cmpd="sng" algn="ctr">
                      <a:solidFill>
                        <a:srgbClr val="A6A6A6"/>
                      </a:solidFill>
                      <a:prstDash val="lgDash"/>
                      <a:round/>
                      <a:headEnd type="none" w="med" len="med"/>
                      <a:tailEnd type="none" w="med" len="med"/>
                    </a:lnL>
                    <a:lnR w="6350" cap="flat" cmpd="sng" algn="ctr">
                      <a:solidFill>
                        <a:srgbClr val="A6A6A6"/>
                      </a:solidFill>
                      <a:prstDash val="lgDash"/>
                      <a:round/>
                      <a:headEnd type="none" w="med" len="med"/>
                      <a:tailEnd type="none" w="med" len="med"/>
                    </a:lnR>
                    <a:lnT w="6350" cap="flat" cmpd="sng" algn="ctr">
                      <a:solidFill>
                        <a:srgbClr val="A6A6A6"/>
                      </a:solidFill>
                      <a:prstDash val="lgDash"/>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nSpc>
                          <a:spcPts val="500"/>
                        </a:lnSpc>
                      </a:pPr>
                      <a:endParaRPr lang="en-GB" sz="2400" dirty="0"/>
                    </a:p>
                  </a:txBody>
                  <a:tcPr marL="121920" marR="121920" marT="60960" marB="60960" anchor="ctr">
                    <a:lnL w="6350" cap="flat" cmpd="sng" algn="ctr">
                      <a:solidFill>
                        <a:srgbClr val="A6A6A6"/>
                      </a:solidFill>
                      <a:prstDash val="lgDash"/>
                      <a:round/>
                      <a:headEnd type="none" w="med" len="med"/>
                      <a:tailEnd type="none" w="med" len="med"/>
                    </a:lnL>
                    <a:lnR w="6350" cap="flat" cmpd="sng" algn="ctr">
                      <a:solidFill>
                        <a:srgbClr val="A6A6A6"/>
                      </a:solidFill>
                      <a:prstDash val="lgDash"/>
                      <a:round/>
                      <a:headEnd type="none" w="med" len="med"/>
                      <a:tailEnd type="none" w="med" len="med"/>
                    </a:lnR>
                    <a:lnT w="6350" cap="flat" cmpd="sng" algn="ctr">
                      <a:solidFill>
                        <a:srgbClr val="A6A6A6"/>
                      </a:solidFill>
                      <a:prstDash val="lgDash"/>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bg2">
                        <a:lumMod val="65000"/>
                      </a:schemeClr>
                    </a:solidFill>
                  </a:tcPr>
                </a:tc>
                <a:tc>
                  <a:txBody>
                    <a:bodyPr/>
                    <a:lstStyle/>
                    <a:p>
                      <a:pPr>
                        <a:lnSpc>
                          <a:spcPts val="500"/>
                        </a:lnSpc>
                      </a:pPr>
                      <a:endParaRPr lang="en-GB" sz="2400" dirty="0"/>
                    </a:p>
                  </a:txBody>
                  <a:tcPr marL="121920" marR="121920" marT="60960" marB="60960" anchor="ctr">
                    <a:lnL w="6350" cap="flat" cmpd="sng" algn="ctr">
                      <a:solidFill>
                        <a:srgbClr val="A6A6A6"/>
                      </a:solidFill>
                      <a:prstDash val="lgDash"/>
                      <a:round/>
                      <a:headEnd type="none" w="med" len="med"/>
                      <a:tailEnd type="none" w="med" len="med"/>
                    </a:lnL>
                    <a:lnR w="6350" cap="flat" cmpd="sng" algn="ctr">
                      <a:solidFill>
                        <a:srgbClr val="A6A6A6"/>
                      </a:solidFill>
                      <a:prstDash val="lgDash"/>
                      <a:round/>
                      <a:headEnd type="none" w="med" len="med"/>
                      <a:tailEnd type="none" w="med" len="med"/>
                    </a:lnR>
                    <a:lnT w="6350" cap="flat" cmpd="sng" algn="ctr">
                      <a:solidFill>
                        <a:srgbClr val="A6A6A6"/>
                      </a:solidFill>
                      <a:prstDash val="lgDash"/>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bg2">
                        <a:lumMod val="65000"/>
                      </a:schemeClr>
                    </a:solidFill>
                  </a:tcPr>
                </a:tc>
                <a:tc>
                  <a:txBody>
                    <a:bodyPr/>
                    <a:lstStyle/>
                    <a:p>
                      <a:pPr>
                        <a:lnSpc>
                          <a:spcPts val="500"/>
                        </a:lnSpc>
                      </a:pPr>
                      <a:endParaRPr lang="en-GB" sz="2400" dirty="0"/>
                    </a:p>
                  </a:txBody>
                  <a:tcPr marL="121920" marR="121920" marT="60960" marB="60960" anchor="ctr">
                    <a:lnL w="6350" cap="flat" cmpd="sng" algn="ctr">
                      <a:solidFill>
                        <a:srgbClr val="A6A6A6"/>
                      </a:solidFill>
                      <a:prstDash val="lgDash"/>
                      <a:round/>
                      <a:headEnd type="none" w="med" len="med"/>
                      <a:tailEnd type="none" w="med" len="med"/>
                    </a:lnL>
                    <a:lnR w="6350" cap="flat" cmpd="sng" algn="ctr">
                      <a:solidFill>
                        <a:srgbClr val="A6A6A6"/>
                      </a:solidFill>
                      <a:prstDash val="lgDash"/>
                      <a:round/>
                      <a:headEnd type="none" w="med" len="med"/>
                      <a:tailEnd type="none" w="med" len="med"/>
                    </a:lnR>
                    <a:lnT w="6350" cap="flat" cmpd="sng" algn="ctr">
                      <a:solidFill>
                        <a:srgbClr val="A6A6A6"/>
                      </a:solidFill>
                      <a:prstDash val="lgDash"/>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bg2">
                        <a:lumMod val="65000"/>
                      </a:schemeClr>
                    </a:solidFill>
                  </a:tcPr>
                </a:tc>
                <a:tc>
                  <a:txBody>
                    <a:bodyPr/>
                    <a:lstStyle/>
                    <a:p>
                      <a:pPr>
                        <a:lnSpc>
                          <a:spcPts val="500"/>
                        </a:lnSpc>
                      </a:pPr>
                      <a:endParaRPr lang="en-GB" sz="2400" dirty="0"/>
                    </a:p>
                  </a:txBody>
                  <a:tcPr marL="121920" marR="121920" marT="60960" marB="60960" anchor="ctr">
                    <a:lnL w="6350" cap="flat" cmpd="sng" algn="ctr">
                      <a:solidFill>
                        <a:srgbClr val="A6A6A6"/>
                      </a:solidFill>
                      <a:prstDash val="lgDash"/>
                      <a:round/>
                      <a:headEnd type="none" w="med" len="med"/>
                      <a:tailEnd type="none" w="med" len="med"/>
                    </a:lnL>
                    <a:lnR w="6350" cap="flat" cmpd="sng" algn="ctr">
                      <a:solidFill>
                        <a:srgbClr val="A6A6A6"/>
                      </a:solidFill>
                      <a:prstDash val="lgDash"/>
                      <a:round/>
                      <a:headEnd type="none" w="med" len="med"/>
                      <a:tailEnd type="none" w="med" len="med"/>
                    </a:lnR>
                    <a:lnT w="6350" cap="flat" cmpd="sng" algn="ctr">
                      <a:solidFill>
                        <a:srgbClr val="A6A6A6"/>
                      </a:solidFill>
                      <a:prstDash val="lgDash"/>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nSpc>
                          <a:spcPts val="500"/>
                        </a:lnSpc>
                      </a:pPr>
                      <a:endParaRPr lang="en-GB" sz="2400" dirty="0"/>
                    </a:p>
                  </a:txBody>
                  <a:tcPr marL="121920" marR="121920" marT="60960" marB="60960" anchor="ctr">
                    <a:lnL w="6350" cap="flat" cmpd="sng" algn="ctr">
                      <a:solidFill>
                        <a:srgbClr val="A6A6A6"/>
                      </a:solidFill>
                      <a:prstDash val="lgDash"/>
                      <a:round/>
                      <a:headEnd type="none" w="med" len="med"/>
                      <a:tailEnd type="none" w="med" len="med"/>
                    </a:lnL>
                    <a:lnR w="6350" cap="flat" cmpd="sng" algn="ctr">
                      <a:solidFill>
                        <a:srgbClr val="A6A6A6"/>
                      </a:solidFill>
                      <a:prstDash val="lgDash"/>
                      <a:round/>
                      <a:headEnd type="none" w="med" len="med"/>
                      <a:tailEnd type="none" w="med" len="med"/>
                    </a:lnR>
                    <a:lnT w="6350" cap="flat" cmpd="sng" algn="ctr">
                      <a:solidFill>
                        <a:srgbClr val="A6A6A6"/>
                      </a:solidFill>
                      <a:prstDash val="lgDash"/>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nSpc>
                          <a:spcPts val="500"/>
                        </a:lnSpc>
                      </a:pPr>
                      <a:endParaRPr lang="en-GB" sz="2400" dirty="0"/>
                    </a:p>
                  </a:txBody>
                  <a:tcPr marL="121920" marR="121920" marT="60960" marB="60960" anchor="ctr">
                    <a:lnL w="6350" cap="flat" cmpd="sng" algn="ctr">
                      <a:solidFill>
                        <a:srgbClr val="A6A6A6"/>
                      </a:solidFill>
                      <a:prstDash val="lgDash"/>
                      <a:round/>
                      <a:headEnd type="none" w="med" len="med"/>
                      <a:tailEnd type="none" w="med" len="med"/>
                    </a:lnL>
                    <a:lnR w="6350" cap="flat" cmpd="sng" algn="ctr">
                      <a:solidFill>
                        <a:srgbClr val="A6A6A6"/>
                      </a:solidFill>
                      <a:prstDash val="lgDash"/>
                      <a:round/>
                      <a:headEnd type="none" w="med" len="med"/>
                      <a:tailEnd type="none" w="med" len="med"/>
                    </a:lnR>
                    <a:lnT w="6350" cap="flat" cmpd="sng" algn="ctr">
                      <a:solidFill>
                        <a:srgbClr val="A6A6A6"/>
                      </a:solidFill>
                      <a:prstDash val="lgDash"/>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nSpc>
                          <a:spcPts val="500"/>
                        </a:lnSpc>
                      </a:pPr>
                      <a:endParaRPr lang="en-GB" sz="2400" dirty="0"/>
                    </a:p>
                  </a:txBody>
                  <a:tcPr marL="121920" marR="121920" marT="60960" marB="60960" anchor="ctr">
                    <a:lnL w="6350" cap="flat" cmpd="sng" algn="ctr">
                      <a:solidFill>
                        <a:srgbClr val="A6A6A6"/>
                      </a:solidFill>
                      <a:prstDash val="lgDash"/>
                      <a:round/>
                      <a:headEnd type="none" w="med" len="med"/>
                      <a:tailEnd type="none" w="med" len="med"/>
                    </a:lnL>
                    <a:lnR w="6350" cap="flat" cmpd="sng" algn="ctr">
                      <a:solidFill>
                        <a:srgbClr val="A6A6A6"/>
                      </a:solidFill>
                      <a:prstDash val="lgDash"/>
                      <a:round/>
                      <a:headEnd type="none" w="med" len="med"/>
                      <a:tailEnd type="none" w="med" len="med"/>
                    </a:lnR>
                    <a:lnT w="6350" cap="flat" cmpd="sng" algn="ctr">
                      <a:solidFill>
                        <a:srgbClr val="A6A6A6"/>
                      </a:solidFill>
                      <a:prstDash val="lgDash"/>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nSpc>
                          <a:spcPts val="500"/>
                        </a:lnSpc>
                      </a:pPr>
                      <a:endParaRPr lang="en-GB" sz="2400" dirty="0"/>
                    </a:p>
                  </a:txBody>
                  <a:tcPr marL="121920" marR="121920" marT="60960" marB="60960" anchor="ctr">
                    <a:lnL w="6350" cap="flat" cmpd="sng" algn="ctr">
                      <a:solidFill>
                        <a:srgbClr val="A6A6A6"/>
                      </a:solidFill>
                      <a:prstDash val="lgDash"/>
                      <a:round/>
                      <a:headEnd type="none" w="med" len="med"/>
                      <a:tailEnd type="none" w="med" len="med"/>
                    </a:lnL>
                    <a:lnR w="6350" cap="flat" cmpd="sng" algn="ctr">
                      <a:solidFill>
                        <a:srgbClr val="A6A6A6"/>
                      </a:solidFill>
                      <a:prstDash val="lgDash"/>
                      <a:round/>
                      <a:headEnd type="none" w="med" len="med"/>
                      <a:tailEnd type="none" w="med" len="med"/>
                    </a:lnR>
                    <a:lnT w="6350" cap="flat" cmpd="sng" algn="ctr">
                      <a:solidFill>
                        <a:srgbClr val="A6A6A6"/>
                      </a:solidFill>
                      <a:prstDash val="lgDash"/>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nSpc>
                          <a:spcPts val="500"/>
                        </a:lnSpc>
                      </a:pPr>
                      <a:endParaRPr lang="en-GB" sz="2400" dirty="0"/>
                    </a:p>
                  </a:txBody>
                  <a:tcPr marL="121920" marR="121920" marT="60960" marB="60960" anchor="ctr">
                    <a:lnL w="6350" cap="flat" cmpd="sng" algn="ctr">
                      <a:solidFill>
                        <a:srgbClr val="A6A6A6"/>
                      </a:solidFill>
                      <a:prstDash val="lgDash"/>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A6A6A6"/>
                      </a:solidFill>
                      <a:prstDash val="lgDash"/>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592603876"/>
                  </a:ext>
                </a:extLst>
              </a:tr>
            </a:tbl>
          </a:graphicData>
        </a:graphic>
      </p:graphicFrame>
      <p:pic>
        <p:nvPicPr>
          <p:cNvPr id="13" name="Picture 12"/>
          <p:cNvPicPr>
            <a:picLocks noChangeAspect="1"/>
          </p:cNvPicPr>
          <p:nvPr/>
        </p:nvPicPr>
        <p:blipFill rotWithShape="1">
          <a:blip r:embed="rId11"/>
          <a:srcRect l="13874" t="10063" r="14519" b="27240"/>
          <a:stretch/>
        </p:blipFill>
        <p:spPr>
          <a:xfrm>
            <a:off x="1627722" y="1132461"/>
            <a:ext cx="449551" cy="469801"/>
          </a:xfrm>
          <a:prstGeom prst="rect">
            <a:avLst/>
          </a:prstGeom>
          <a:effectLst>
            <a:glow rad="127000">
              <a:schemeClr val="bg1"/>
            </a:glow>
          </a:effectLst>
        </p:spPr>
      </p:pic>
      <p:pic>
        <p:nvPicPr>
          <p:cNvPr id="14" name="Picture 13"/>
          <p:cNvPicPr>
            <a:picLocks noChangeAspect="1"/>
          </p:cNvPicPr>
          <p:nvPr/>
        </p:nvPicPr>
        <p:blipFill rotWithShape="1">
          <a:blip r:embed="rId12"/>
          <a:srcRect l="15521" t="13293" r="12761" b="30964"/>
          <a:stretch/>
        </p:blipFill>
        <p:spPr>
          <a:xfrm>
            <a:off x="2110931" y="1144178"/>
            <a:ext cx="455063" cy="424433"/>
          </a:xfrm>
          <a:prstGeom prst="rect">
            <a:avLst/>
          </a:prstGeom>
        </p:spPr>
      </p:pic>
      <p:pic>
        <p:nvPicPr>
          <p:cNvPr id="16" name="Picture 15"/>
          <p:cNvPicPr>
            <a:picLocks noChangeAspect="1"/>
          </p:cNvPicPr>
          <p:nvPr/>
        </p:nvPicPr>
        <p:blipFill rotWithShape="1">
          <a:blip r:embed="rId13"/>
          <a:srcRect l="14338" t="14029" r="14338" b="30161"/>
          <a:stretch/>
        </p:blipFill>
        <p:spPr>
          <a:xfrm>
            <a:off x="2608048" y="1140887"/>
            <a:ext cx="450957" cy="424432"/>
          </a:xfrm>
          <a:prstGeom prst="rect">
            <a:avLst/>
          </a:prstGeom>
          <a:effectLst>
            <a:glow rad="127000">
              <a:schemeClr val="bg1"/>
            </a:glow>
          </a:effectLst>
        </p:spPr>
      </p:pic>
      <p:pic>
        <p:nvPicPr>
          <p:cNvPr id="17" name="Picture 16"/>
          <p:cNvPicPr>
            <a:picLocks noChangeAspect="1"/>
          </p:cNvPicPr>
          <p:nvPr/>
        </p:nvPicPr>
        <p:blipFill rotWithShape="1">
          <a:blip r:embed="rId14"/>
          <a:srcRect l="15545" t="12786" r="16218" b="29027"/>
          <a:stretch/>
        </p:blipFill>
        <p:spPr>
          <a:xfrm>
            <a:off x="3090377" y="1141133"/>
            <a:ext cx="433192" cy="441771"/>
          </a:xfrm>
          <a:prstGeom prst="rect">
            <a:avLst/>
          </a:prstGeom>
        </p:spPr>
      </p:pic>
      <p:pic>
        <p:nvPicPr>
          <p:cNvPr id="18" name="Picture 17"/>
          <p:cNvPicPr>
            <a:picLocks noChangeAspect="1"/>
          </p:cNvPicPr>
          <p:nvPr/>
        </p:nvPicPr>
        <p:blipFill rotWithShape="1">
          <a:blip r:embed="rId15"/>
          <a:srcRect l="16670" t="13081" r="15280" b="29120"/>
          <a:stretch/>
        </p:blipFill>
        <p:spPr>
          <a:xfrm>
            <a:off x="5066259" y="1154369"/>
            <a:ext cx="425368" cy="434049"/>
          </a:xfrm>
          <a:prstGeom prst="rect">
            <a:avLst/>
          </a:prstGeom>
          <a:effectLst>
            <a:glow rad="127000">
              <a:schemeClr val="bg1"/>
            </a:glow>
          </a:effectLst>
        </p:spPr>
      </p:pic>
      <p:pic>
        <p:nvPicPr>
          <p:cNvPr id="19" name="Picture 18"/>
          <p:cNvPicPr>
            <a:picLocks noChangeAspect="1"/>
          </p:cNvPicPr>
          <p:nvPr/>
        </p:nvPicPr>
        <p:blipFill rotWithShape="1">
          <a:blip r:embed="rId16"/>
          <a:srcRect l="16445" t="12084" r="13762" b="28702"/>
          <a:stretch/>
        </p:blipFill>
        <p:spPr>
          <a:xfrm>
            <a:off x="4053406" y="1129900"/>
            <a:ext cx="447185" cy="455785"/>
          </a:xfrm>
          <a:prstGeom prst="rect">
            <a:avLst/>
          </a:prstGeom>
        </p:spPr>
      </p:pic>
      <p:pic>
        <p:nvPicPr>
          <p:cNvPr id="20" name="Picture 19"/>
          <p:cNvPicPr>
            <a:picLocks noChangeAspect="1"/>
          </p:cNvPicPr>
          <p:nvPr/>
        </p:nvPicPr>
        <p:blipFill rotWithShape="1">
          <a:blip r:embed="rId17"/>
          <a:srcRect l="14193" t="12786" r="16219" b="29028"/>
          <a:stretch/>
        </p:blipFill>
        <p:spPr>
          <a:xfrm>
            <a:off x="3556602" y="1140000"/>
            <a:ext cx="434873" cy="434873"/>
          </a:xfrm>
          <a:prstGeom prst="rect">
            <a:avLst/>
          </a:prstGeom>
        </p:spPr>
      </p:pic>
      <p:pic>
        <p:nvPicPr>
          <p:cNvPr id="23" name="Picture 22"/>
          <p:cNvPicPr>
            <a:picLocks noChangeAspect="1"/>
          </p:cNvPicPr>
          <p:nvPr/>
        </p:nvPicPr>
        <p:blipFill rotWithShape="1">
          <a:blip r:embed="rId18"/>
          <a:srcRect l="17100" t="12636" r="13229" b="29615"/>
          <a:stretch/>
        </p:blipFill>
        <p:spPr>
          <a:xfrm>
            <a:off x="6064514" y="1133652"/>
            <a:ext cx="430877" cy="430877"/>
          </a:xfrm>
          <a:prstGeom prst="rect">
            <a:avLst/>
          </a:prstGeom>
        </p:spPr>
      </p:pic>
      <p:pic>
        <p:nvPicPr>
          <p:cNvPr id="24" name="Picture 23"/>
          <p:cNvPicPr>
            <a:picLocks noChangeAspect="1"/>
          </p:cNvPicPr>
          <p:nvPr/>
        </p:nvPicPr>
        <p:blipFill rotWithShape="1">
          <a:blip r:embed="rId19"/>
          <a:srcRect l="14289" t="12233" r="14288" b="31054"/>
          <a:stretch/>
        </p:blipFill>
        <p:spPr>
          <a:xfrm>
            <a:off x="6543498" y="1113937"/>
            <a:ext cx="440756" cy="420436"/>
          </a:xfrm>
          <a:prstGeom prst="rect">
            <a:avLst/>
          </a:prstGeom>
        </p:spPr>
      </p:pic>
      <p:pic>
        <p:nvPicPr>
          <p:cNvPr id="25" name="Picture 24"/>
          <p:cNvPicPr>
            <a:picLocks noChangeAspect="1"/>
          </p:cNvPicPr>
          <p:nvPr/>
        </p:nvPicPr>
        <p:blipFill rotWithShape="1">
          <a:blip r:embed="rId20"/>
          <a:srcRect l="15775" t="9850" r="15774" b="29820"/>
          <a:stretch/>
        </p:blipFill>
        <p:spPr>
          <a:xfrm>
            <a:off x="7060393" y="1093241"/>
            <a:ext cx="416625" cy="441132"/>
          </a:xfrm>
          <a:prstGeom prst="rect">
            <a:avLst/>
          </a:prstGeom>
        </p:spPr>
      </p:pic>
      <p:pic>
        <p:nvPicPr>
          <p:cNvPr id="26" name="Picture 25"/>
          <p:cNvPicPr>
            <a:picLocks noChangeAspect="1"/>
          </p:cNvPicPr>
          <p:nvPr/>
        </p:nvPicPr>
        <p:blipFill rotWithShape="1">
          <a:blip r:embed="rId21"/>
          <a:srcRect l="11987" t="14227" r="13639" b="27848"/>
          <a:stretch/>
        </p:blipFill>
        <p:spPr>
          <a:xfrm>
            <a:off x="7525205" y="1101895"/>
            <a:ext cx="479055" cy="447117"/>
          </a:xfrm>
          <a:prstGeom prst="rect">
            <a:avLst/>
          </a:prstGeom>
        </p:spPr>
      </p:pic>
      <p:pic>
        <p:nvPicPr>
          <p:cNvPr id="29" name="Picture 28"/>
          <p:cNvPicPr>
            <a:picLocks noChangeAspect="1"/>
          </p:cNvPicPr>
          <p:nvPr/>
        </p:nvPicPr>
        <p:blipFill rotWithShape="1">
          <a:blip r:embed="rId22"/>
          <a:srcRect l="17099" t="12799" r="14519" b="29789"/>
          <a:stretch/>
        </p:blipFill>
        <p:spPr>
          <a:xfrm>
            <a:off x="4553792" y="1139100"/>
            <a:ext cx="446704" cy="446705"/>
          </a:xfrm>
          <a:prstGeom prst="rect">
            <a:avLst/>
          </a:prstGeom>
        </p:spPr>
      </p:pic>
      <p:pic>
        <p:nvPicPr>
          <p:cNvPr id="30" name="Picture 29"/>
          <p:cNvPicPr>
            <a:picLocks noChangeAspect="1"/>
          </p:cNvPicPr>
          <p:nvPr/>
        </p:nvPicPr>
        <p:blipFill rotWithShape="1">
          <a:blip r:embed="rId23"/>
          <a:srcRect l="15566" t="10846" r="15566" b="30595"/>
          <a:stretch/>
        </p:blipFill>
        <p:spPr>
          <a:xfrm>
            <a:off x="11002403" y="1106364"/>
            <a:ext cx="432811" cy="441133"/>
          </a:xfrm>
          <a:prstGeom prst="rect">
            <a:avLst/>
          </a:prstGeom>
        </p:spPr>
      </p:pic>
      <p:pic>
        <p:nvPicPr>
          <p:cNvPr id="31" name="Picture 30"/>
          <p:cNvPicPr>
            <a:picLocks noChangeAspect="1"/>
          </p:cNvPicPr>
          <p:nvPr/>
        </p:nvPicPr>
        <p:blipFill rotWithShape="1">
          <a:blip r:embed="rId24"/>
          <a:srcRect l="16669" t="12295" r="14670" b="29933"/>
          <a:stretch/>
        </p:blipFill>
        <p:spPr>
          <a:xfrm>
            <a:off x="9508669" y="1111801"/>
            <a:ext cx="425727" cy="429859"/>
          </a:xfrm>
          <a:prstGeom prst="rect">
            <a:avLst/>
          </a:prstGeom>
        </p:spPr>
      </p:pic>
      <p:pic>
        <p:nvPicPr>
          <p:cNvPr id="32" name="Picture 31"/>
          <p:cNvPicPr>
            <a:picLocks noChangeAspect="1"/>
          </p:cNvPicPr>
          <p:nvPr/>
        </p:nvPicPr>
        <p:blipFill rotWithShape="1">
          <a:blip r:embed="rId25"/>
          <a:srcRect l="13524" t="11067" r="14651" b="30703"/>
          <a:stretch/>
        </p:blipFill>
        <p:spPr>
          <a:xfrm>
            <a:off x="10485047" y="1121023"/>
            <a:ext cx="468008" cy="436717"/>
          </a:xfrm>
          <a:prstGeom prst="rect">
            <a:avLst/>
          </a:prstGeom>
          <a:effectLst>
            <a:glow rad="127000">
              <a:schemeClr val="bg1"/>
            </a:glow>
          </a:effectLst>
        </p:spPr>
      </p:pic>
      <p:pic>
        <p:nvPicPr>
          <p:cNvPr id="33" name="Picture 32"/>
          <p:cNvPicPr>
            <a:picLocks noChangeAspect="1"/>
          </p:cNvPicPr>
          <p:nvPr/>
        </p:nvPicPr>
        <p:blipFill rotWithShape="1">
          <a:blip r:embed="rId26"/>
          <a:srcRect l="15350" t="11739" r="15228" b="30065"/>
          <a:stretch/>
        </p:blipFill>
        <p:spPr>
          <a:xfrm>
            <a:off x="5571807" y="1123270"/>
            <a:ext cx="426328" cy="430239"/>
          </a:xfrm>
          <a:prstGeom prst="rect">
            <a:avLst/>
          </a:prstGeom>
        </p:spPr>
      </p:pic>
      <p:pic>
        <p:nvPicPr>
          <p:cNvPr id="34" name="Picture 33"/>
          <p:cNvPicPr>
            <a:picLocks noChangeAspect="1"/>
          </p:cNvPicPr>
          <p:nvPr/>
        </p:nvPicPr>
        <p:blipFill rotWithShape="1">
          <a:blip r:embed="rId27"/>
          <a:srcRect l="16372" t="11231" r="14348" b="30091"/>
          <a:stretch/>
        </p:blipFill>
        <p:spPr>
          <a:xfrm>
            <a:off x="11477765" y="1101631"/>
            <a:ext cx="447267" cy="451877"/>
          </a:xfrm>
          <a:prstGeom prst="rect">
            <a:avLst/>
          </a:prstGeom>
        </p:spPr>
      </p:pic>
      <p:pic>
        <p:nvPicPr>
          <p:cNvPr id="35" name="Picture 34"/>
          <p:cNvPicPr>
            <a:picLocks noChangeAspect="1"/>
          </p:cNvPicPr>
          <p:nvPr/>
        </p:nvPicPr>
        <p:blipFill rotWithShape="1">
          <a:blip r:embed="rId28"/>
          <a:srcRect l="15520" t="10420" r="12072" b="28665"/>
          <a:stretch/>
        </p:blipFill>
        <p:spPr>
          <a:xfrm>
            <a:off x="10018677" y="1111514"/>
            <a:ext cx="456635" cy="460983"/>
          </a:xfrm>
          <a:prstGeom prst="rect">
            <a:avLst/>
          </a:prstGeom>
        </p:spPr>
      </p:pic>
      <p:pic>
        <p:nvPicPr>
          <p:cNvPr id="36" name="Picture 35"/>
          <p:cNvPicPr>
            <a:picLocks noChangeAspect="1"/>
          </p:cNvPicPr>
          <p:nvPr/>
        </p:nvPicPr>
        <p:blipFill rotWithShape="1">
          <a:blip r:embed="rId29"/>
          <a:srcRect l="15543" t="12786" r="16894" b="30722"/>
          <a:stretch/>
        </p:blipFill>
        <p:spPr>
          <a:xfrm>
            <a:off x="9010025" y="1119213"/>
            <a:ext cx="453281" cy="453283"/>
          </a:xfrm>
          <a:prstGeom prst="rect">
            <a:avLst/>
          </a:prstGeom>
        </p:spPr>
      </p:pic>
      <p:graphicFrame>
        <p:nvGraphicFramePr>
          <p:cNvPr id="2" name="Table 1"/>
          <p:cNvGraphicFramePr>
            <a:graphicFrameLocks noGrp="1"/>
          </p:cNvGraphicFramePr>
          <p:nvPr>
            <p:extLst/>
          </p:nvPr>
        </p:nvGraphicFramePr>
        <p:xfrm>
          <a:off x="224715" y="5780085"/>
          <a:ext cx="11737591" cy="602827"/>
        </p:xfrm>
        <a:graphic>
          <a:graphicData uri="http://schemas.openxmlformats.org/drawingml/2006/table">
            <a:tbl>
              <a:tblPr firstRow="1" bandRow="1">
                <a:tableStyleId>{5C22544A-7EE6-4342-B048-85BDC9FD1C3A}</a:tableStyleId>
              </a:tblPr>
              <a:tblGrid>
                <a:gridCol w="888371">
                  <a:extLst>
                    <a:ext uri="{9D8B030D-6E8A-4147-A177-3AD203B41FA5}">
                      <a16:colId xmlns:a16="http://schemas.microsoft.com/office/drawing/2014/main" val="3317148547"/>
                    </a:ext>
                  </a:extLst>
                </a:gridCol>
                <a:gridCol w="384043">
                  <a:extLst>
                    <a:ext uri="{9D8B030D-6E8A-4147-A177-3AD203B41FA5}">
                      <a16:colId xmlns:a16="http://schemas.microsoft.com/office/drawing/2014/main" val="2035612288"/>
                    </a:ext>
                  </a:extLst>
                </a:gridCol>
                <a:gridCol w="565577">
                  <a:extLst>
                    <a:ext uri="{9D8B030D-6E8A-4147-A177-3AD203B41FA5}">
                      <a16:colId xmlns:a16="http://schemas.microsoft.com/office/drawing/2014/main" val="3488236609"/>
                    </a:ext>
                  </a:extLst>
                </a:gridCol>
                <a:gridCol w="480892">
                  <a:extLst>
                    <a:ext uri="{9D8B030D-6E8A-4147-A177-3AD203B41FA5}">
                      <a16:colId xmlns:a16="http://schemas.microsoft.com/office/drawing/2014/main" val="3003399630"/>
                    </a:ext>
                  </a:extLst>
                </a:gridCol>
                <a:gridCol w="509068">
                  <a:extLst>
                    <a:ext uri="{9D8B030D-6E8A-4147-A177-3AD203B41FA5}">
                      <a16:colId xmlns:a16="http://schemas.microsoft.com/office/drawing/2014/main" val="1347636417"/>
                    </a:ext>
                  </a:extLst>
                </a:gridCol>
                <a:gridCol w="494980">
                  <a:extLst>
                    <a:ext uri="{9D8B030D-6E8A-4147-A177-3AD203B41FA5}">
                      <a16:colId xmlns:a16="http://schemas.microsoft.com/office/drawing/2014/main" val="492899747"/>
                    </a:ext>
                  </a:extLst>
                </a:gridCol>
                <a:gridCol w="494980">
                  <a:extLst>
                    <a:ext uri="{9D8B030D-6E8A-4147-A177-3AD203B41FA5}">
                      <a16:colId xmlns:a16="http://schemas.microsoft.com/office/drawing/2014/main" val="2909359021"/>
                    </a:ext>
                  </a:extLst>
                </a:gridCol>
                <a:gridCol w="494980">
                  <a:extLst>
                    <a:ext uri="{9D8B030D-6E8A-4147-A177-3AD203B41FA5}">
                      <a16:colId xmlns:a16="http://schemas.microsoft.com/office/drawing/2014/main" val="2746874427"/>
                    </a:ext>
                  </a:extLst>
                </a:gridCol>
                <a:gridCol w="494980">
                  <a:extLst>
                    <a:ext uri="{9D8B030D-6E8A-4147-A177-3AD203B41FA5}">
                      <a16:colId xmlns:a16="http://schemas.microsoft.com/office/drawing/2014/main" val="4158877872"/>
                    </a:ext>
                  </a:extLst>
                </a:gridCol>
                <a:gridCol w="494980">
                  <a:extLst>
                    <a:ext uri="{9D8B030D-6E8A-4147-A177-3AD203B41FA5}">
                      <a16:colId xmlns:a16="http://schemas.microsoft.com/office/drawing/2014/main" val="3659904136"/>
                    </a:ext>
                  </a:extLst>
                </a:gridCol>
                <a:gridCol w="494980">
                  <a:extLst>
                    <a:ext uri="{9D8B030D-6E8A-4147-A177-3AD203B41FA5}">
                      <a16:colId xmlns:a16="http://schemas.microsoft.com/office/drawing/2014/main" val="2076882427"/>
                    </a:ext>
                  </a:extLst>
                </a:gridCol>
                <a:gridCol w="494980">
                  <a:extLst>
                    <a:ext uri="{9D8B030D-6E8A-4147-A177-3AD203B41FA5}">
                      <a16:colId xmlns:a16="http://schemas.microsoft.com/office/drawing/2014/main" val="538573092"/>
                    </a:ext>
                  </a:extLst>
                </a:gridCol>
                <a:gridCol w="494980">
                  <a:extLst>
                    <a:ext uri="{9D8B030D-6E8A-4147-A177-3AD203B41FA5}">
                      <a16:colId xmlns:a16="http://schemas.microsoft.com/office/drawing/2014/main" val="2187678036"/>
                    </a:ext>
                  </a:extLst>
                </a:gridCol>
                <a:gridCol w="494980">
                  <a:extLst>
                    <a:ext uri="{9D8B030D-6E8A-4147-A177-3AD203B41FA5}">
                      <a16:colId xmlns:a16="http://schemas.microsoft.com/office/drawing/2014/main" val="2290256907"/>
                    </a:ext>
                  </a:extLst>
                </a:gridCol>
                <a:gridCol w="494980">
                  <a:extLst>
                    <a:ext uri="{9D8B030D-6E8A-4147-A177-3AD203B41FA5}">
                      <a16:colId xmlns:a16="http://schemas.microsoft.com/office/drawing/2014/main" val="1209328891"/>
                    </a:ext>
                  </a:extLst>
                </a:gridCol>
                <a:gridCol w="494980">
                  <a:extLst>
                    <a:ext uri="{9D8B030D-6E8A-4147-A177-3AD203B41FA5}">
                      <a16:colId xmlns:a16="http://schemas.microsoft.com/office/drawing/2014/main" val="445203159"/>
                    </a:ext>
                  </a:extLst>
                </a:gridCol>
                <a:gridCol w="494980">
                  <a:extLst>
                    <a:ext uri="{9D8B030D-6E8A-4147-A177-3AD203B41FA5}">
                      <a16:colId xmlns:a16="http://schemas.microsoft.com/office/drawing/2014/main" val="476610847"/>
                    </a:ext>
                  </a:extLst>
                </a:gridCol>
                <a:gridCol w="494980">
                  <a:extLst>
                    <a:ext uri="{9D8B030D-6E8A-4147-A177-3AD203B41FA5}">
                      <a16:colId xmlns:a16="http://schemas.microsoft.com/office/drawing/2014/main" val="1611476324"/>
                    </a:ext>
                  </a:extLst>
                </a:gridCol>
                <a:gridCol w="494980">
                  <a:extLst>
                    <a:ext uri="{9D8B030D-6E8A-4147-A177-3AD203B41FA5}">
                      <a16:colId xmlns:a16="http://schemas.microsoft.com/office/drawing/2014/main" val="2412037272"/>
                    </a:ext>
                  </a:extLst>
                </a:gridCol>
                <a:gridCol w="494980">
                  <a:extLst>
                    <a:ext uri="{9D8B030D-6E8A-4147-A177-3AD203B41FA5}">
                      <a16:colId xmlns:a16="http://schemas.microsoft.com/office/drawing/2014/main" val="2393439168"/>
                    </a:ext>
                  </a:extLst>
                </a:gridCol>
                <a:gridCol w="494980">
                  <a:extLst>
                    <a:ext uri="{9D8B030D-6E8A-4147-A177-3AD203B41FA5}">
                      <a16:colId xmlns:a16="http://schemas.microsoft.com/office/drawing/2014/main" val="3547948429"/>
                    </a:ext>
                  </a:extLst>
                </a:gridCol>
                <a:gridCol w="494980">
                  <a:extLst>
                    <a:ext uri="{9D8B030D-6E8A-4147-A177-3AD203B41FA5}">
                      <a16:colId xmlns:a16="http://schemas.microsoft.com/office/drawing/2014/main" val="1220244375"/>
                    </a:ext>
                  </a:extLst>
                </a:gridCol>
                <a:gridCol w="494980">
                  <a:extLst>
                    <a:ext uri="{9D8B030D-6E8A-4147-A177-3AD203B41FA5}">
                      <a16:colId xmlns:a16="http://schemas.microsoft.com/office/drawing/2014/main" val="3985750016"/>
                    </a:ext>
                  </a:extLst>
                </a:gridCol>
              </a:tblGrid>
              <a:tr h="602827">
                <a:tc>
                  <a:txBody>
                    <a:bodyPr/>
                    <a:lstStyle/>
                    <a:p>
                      <a:pPr algn="ctr" fontAlgn="b">
                        <a:lnSpc>
                          <a:spcPts val="500"/>
                        </a:lnSpc>
                      </a:pPr>
                      <a:endParaRPr lang="en-GB" sz="1600" b="1" i="0" u="none" strike="noStrike" dirty="0" smtClean="0">
                        <a:solidFill>
                          <a:schemeClr val="accent1"/>
                        </a:solidFill>
                        <a:effectLst/>
                        <a:latin typeface="Calibri" panose="020F0502020204030204" pitchFamily="34" charset="0"/>
                      </a:endParaRPr>
                    </a:p>
                    <a:p>
                      <a:pPr algn="ctr" fontAlgn="b">
                        <a:lnSpc>
                          <a:spcPts val="500"/>
                        </a:lnSpc>
                      </a:pPr>
                      <a:endParaRPr lang="en-GB" sz="1200" b="1" i="0" u="none" strike="noStrike" dirty="0" smtClean="0">
                        <a:solidFill>
                          <a:srgbClr val="FF0000"/>
                        </a:solidFill>
                        <a:effectLst/>
                        <a:latin typeface="Calibri" panose="020F0502020204030204" pitchFamily="34" charset="0"/>
                      </a:endParaRPr>
                    </a:p>
                    <a:p>
                      <a:pPr algn="ctr" fontAlgn="b">
                        <a:lnSpc>
                          <a:spcPts val="500"/>
                        </a:lnSpc>
                      </a:pPr>
                      <a:r>
                        <a:rPr lang="en-GB" sz="1200" b="1" i="0" u="none" strike="noStrike" dirty="0" smtClean="0">
                          <a:solidFill>
                            <a:srgbClr val="FF0000"/>
                          </a:solidFill>
                          <a:effectLst/>
                          <a:latin typeface="Calibri" panose="020F0502020204030204" pitchFamily="34" charset="0"/>
                        </a:rPr>
                        <a:t>Other R2M</a:t>
                      </a:r>
                    </a:p>
                    <a:p>
                      <a:pPr algn="ctr" fontAlgn="b">
                        <a:lnSpc>
                          <a:spcPts val="500"/>
                        </a:lnSpc>
                      </a:pPr>
                      <a:endParaRPr lang="en-GB" sz="1200" b="1" i="0" u="none" strike="noStrike" dirty="0" smtClean="0">
                        <a:solidFill>
                          <a:srgbClr val="FF0000"/>
                        </a:solidFill>
                        <a:effectLst/>
                        <a:latin typeface="Calibri" panose="020F0502020204030204" pitchFamily="34" charset="0"/>
                      </a:endParaRPr>
                    </a:p>
                    <a:p>
                      <a:pPr algn="ctr" fontAlgn="b">
                        <a:lnSpc>
                          <a:spcPts val="500"/>
                        </a:lnSpc>
                      </a:pPr>
                      <a:endParaRPr lang="en-GB" sz="1200" b="1" i="0" u="none" strike="noStrike" dirty="0" smtClean="0">
                        <a:solidFill>
                          <a:schemeClr val="accent1"/>
                        </a:solidFill>
                        <a:effectLst/>
                        <a:latin typeface="Calibri" panose="020F0502020204030204" pitchFamily="34" charset="0"/>
                      </a:endParaRPr>
                    </a:p>
                    <a:p>
                      <a:pPr algn="ctr" fontAlgn="b">
                        <a:lnSpc>
                          <a:spcPts val="500"/>
                        </a:lnSpc>
                      </a:pPr>
                      <a:endParaRPr lang="en-GB" sz="1600" b="1" i="0" u="none" strike="noStrike" dirty="0" smtClean="0">
                        <a:solidFill>
                          <a:schemeClr val="accent1"/>
                        </a:solidFill>
                        <a:effectLst/>
                        <a:latin typeface="Calibri" panose="020F0502020204030204" pitchFamily="34" charset="0"/>
                      </a:endParaRPr>
                    </a:p>
                    <a:p>
                      <a:pPr algn="ctr" fontAlgn="b">
                        <a:lnSpc>
                          <a:spcPts val="500"/>
                        </a:lnSpc>
                      </a:pPr>
                      <a:r>
                        <a:rPr lang="en-GB" sz="1600" b="1" i="0" u="none" strike="noStrike" dirty="0" smtClean="0">
                          <a:solidFill>
                            <a:schemeClr val="accent1"/>
                          </a:solidFill>
                          <a:effectLst/>
                          <a:latin typeface="Calibri" panose="020F0502020204030204" pitchFamily="34" charset="0"/>
                          <a:hlinkClick r:id="rId30"/>
                        </a:rPr>
                        <a:t>RCloud</a:t>
                      </a:r>
                      <a:endParaRPr lang="en-GB" sz="1600" b="1" i="0" u="none" strike="noStrike" dirty="0">
                        <a:solidFill>
                          <a:schemeClr val="accent1"/>
                        </a:solidFill>
                        <a:effectLst/>
                        <a:latin typeface="Calibri" panose="020F0502020204030204" pitchFamily="34" charset="0"/>
                      </a:endParaRPr>
                    </a:p>
                  </a:txBody>
                  <a:tcPr marL="10160" marR="10160" marT="1016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A6A6A6"/>
                      </a:solidFill>
                      <a:prstDash val="lgDash"/>
                      <a:round/>
                      <a:headEnd type="none" w="med" len="med"/>
                      <a:tailEnd type="none" w="med" len="med"/>
                    </a:lnT>
                    <a:lnB w="6350" cap="flat" cmpd="sng" algn="ctr">
                      <a:solidFill>
                        <a:srgbClr val="A6A6A6"/>
                      </a:solidFill>
                      <a:prstDash val="lgDash"/>
                      <a:round/>
                      <a:headEnd type="none" w="med" len="med"/>
                      <a:tailEnd type="none" w="med" len="med"/>
                    </a:lnB>
                    <a:lnTlToBr w="12700" cmpd="sng">
                      <a:noFill/>
                      <a:prstDash val="solid"/>
                    </a:lnTlToBr>
                    <a:lnBlToTr w="12700" cmpd="sng">
                      <a:noFill/>
                      <a:prstDash val="solid"/>
                    </a:lnBlToTr>
                    <a:noFill/>
                  </a:tcPr>
                </a:tc>
                <a:tc>
                  <a:txBody>
                    <a:bodyPr/>
                    <a:lstStyle/>
                    <a:p>
                      <a:pPr>
                        <a:lnSpc>
                          <a:spcPts val="500"/>
                        </a:lnSpc>
                      </a:pPr>
                      <a:endParaRPr lang="en-GB" sz="2400" dirty="0"/>
                    </a:p>
                  </a:txBody>
                  <a:tcPr marL="121920" marR="121920" marT="60960" marB="60960" anchor="ctr">
                    <a:lnL w="12700" cap="flat" cmpd="sng" algn="ctr">
                      <a:solidFill>
                        <a:srgbClr val="000000"/>
                      </a:solidFill>
                      <a:prstDash val="solid"/>
                      <a:round/>
                      <a:headEnd type="none" w="med" len="med"/>
                      <a:tailEnd type="none" w="med" len="med"/>
                    </a:lnL>
                    <a:lnR w="6350" cap="flat" cmpd="sng" algn="ctr">
                      <a:solidFill>
                        <a:srgbClr val="A6A6A6"/>
                      </a:solidFill>
                      <a:prstDash val="lgDash"/>
                      <a:round/>
                      <a:headEnd type="none" w="med" len="med"/>
                      <a:tailEnd type="none" w="med" len="med"/>
                    </a:lnR>
                    <a:lnT w="6350" cap="flat" cmpd="sng" algn="ctr">
                      <a:solidFill>
                        <a:srgbClr val="A6A6A6"/>
                      </a:solidFill>
                      <a:prstDash val="lgDash"/>
                      <a:round/>
                      <a:headEnd type="none" w="med" len="med"/>
                      <a:tailEnd type="none" w="med" len="med"/>
                    </a:lnT>
                    <a:lnB w="6350" cap="flat" cmpd="sng" algn="ctr">
                      <a:solidFill>
                        <a:srgbClr val="A6A6A6"/>
                      </a:solidFill>
                      <a:prstDash val="lgDash"/>
                      <a:round/>
                      <a:headEnd type="none" w="med" len="med"/>
                      <a:tailEnd type="none" w="med" len="med"/>
                    </a:lnB>
                    <a:lnTlToBr w="12700" cmpd="sng">
                      <a:noFill/>
                      <a:prstDash val="solid"/>
                    </a:lnTlToBr>
                    <a:lnBlToTr w="12700" cmpd="sng">
                      <a:noFill/>
                      <a:prstDash val="solid"/>
                    </a:lnBlToTr>
                    <a:solidFill>
                      <a:schemeClr val="accent2">
                        <a:lumMod val="60000"/>
                        <a:lumOff val="40000"/>
                      </a:schemeClr>
                    </a:solidFill>
                  </a:tcPr>
                </a:tc>
                <a:tc>
                  <a:txBody>
                    <a:bodyPr/>
                    <a:lstStyle/>
                    <a:p>
                      <a:pPr>
                        <a:lnSpc>
                          <a:spcPts val="500"/>
                        </a:lnSpc>
                      </a:pPr>
                      <a:endParaRPr lang="en-GB" sz="2400" dirty="0"/>
                    </a:p>
                  </a:txBody>
                  <a:tcPr marL="121920" marR="121920" marT="60960" marB="60960" anchor="ctr">
                    <a:lnL w="6350" cap="flat" cmpd="sng" algn="ctr">
                      <a:solidFill>
                        <a:srgbClr val="A6A6A6"/>
                      </a:solidFill>
                      <a:prstDash val="lgDash"/>
                      <a:round/>
                      <a:headEnd type="none" w="med" len="med"/>
                      <a:tailEnd type="none" w="med" len="med"/>
                    </a:lnL>
                    <a:lnR w="6350" cap="flat" cmpd="sng" algn="ctr">
                      <a:solidFill>
                        <a:srgbClr val="A6A6A6"/>
                      </a:solidFill>
                      <a:prstDash val="lgDash"/>
                      <a:round/>
                      <a:headEnd type="none" w="med" len="med"/>
                      <a:tailEnd type="none" w="med" len="med"/>
                    </a:lnR>
                    <a:lnT w="6350" cap="flat" cmpd="sng" algn="ctr">
                      <a:solidFill>
                        <a:srgbClr val="A6A6A6"/>
                      </a:solidFill>
                      <a:prstDash val="lgDash"/>
                      <a:round/>
                      <a:headEnd type="none" w="med" len="med"/>
                      <a:tailEnd type="none" w="med" len="med"/>
                    </a:lnT>
                    <a:lnB w="6350" cap="flat" cmpd="sng" algn="ctr">
                      <a:solidFill>
                        <a:srgbClr val="A6A6A6"/>
                      </a:solidFill>
                      <a:prstDash val="lgDash"/>
                      <a:round/>
                      <a:headEnd type="none" w="med" len="med"/>
                      <a:tailEnd type="none" w="med" len="med"/>
                    </a:lnB>
                    <a:lnTlToBr w="12700" cmpd="sng">
                      <a:noFill/>
                      <a:prstDash val="solid"/>
                    </a:lnTlToBr>
                    <a:lnBlToTr w="12700" cmpd="sng">
                      <a:noFill/>
                      <a:prstDash val="solid"/>
                    </a:lnBlToTr>
                    <a:solidFill>
                      <a:schemeClr val="accent2">
                        <a:lumMod val="60000"/>
                        <a:lumOff val="40000"/>
                      </a:schemeClr>
                    </a:solidFill>
                  </a:tcPr>
                </a:tc>
                <a:tc>
                  <a:txBody>
                    <a:bodyPr/>
                    <a:lstStyle/>
                    <a:p>
                      <a:pPr>
                        <a:lnSpc>
                          <a:spcPts val="500"/>
                        </a:lnSpc>
                      </a:pPr>
                      <a:endParaRPr lang="en-GB" sz="2400" dirty="0"/>
                    </a:p>
                  </a:txBody>
                  <a:tcPr marL="121920" marR="121920" marT="60960" marB="60960" anchor="ctr">
                    <a:lnL w="6350" cap="flat" cmpd="sng" algn="ctr">
                      <a:solidFill>
                        <a:srgbClr val="A6A6A6"/>
                      </a:solidFill>
                      <a:prstDash val="lgDash"/>
                      <a:round/>
                      <a:headEnd type="none" w="med" len="med"/>
                      <a:tailEnd type="none" w="med" len="med"/>
                    </a:lnL>
                    <a:lnR w="6350" cap="flat" cmpd="sng" algn="ctr">
                      <a:solidFill>
                        <a:srgbClr val="A6A6A6"/>
                      </a:solidFill>
                      <a:prstDash val="lgDash"/>
                      <a:round/>
                      <a:headEnd type="none" w="med" len="med"/>
                      <a:tailEnd type="none" w="med" len="med"/>
                    </a:lnR>
                    <a:lnT w="6350" cap="flat" cmpd="sng" algn="ctr">
                      <a:solidFill>
                        <a:srgbClr val="A6A6A6"/>
                      </a:solidFill>
                      <a:prstDash val="lgDash"/>
                      <a:round/>
                      <a:headEnd type="none" w="med" len="med"/>
                      <a:tailEnd type="none" w="med" len="med"/>
                    </a:lnT>
                    <a:lnB w="6350" cap="flat" cmpd="sng" algn="ctr">
                      <a:solidFill>
                        <a:srgbClr val="A6A6A6"/>
                      </a:solidFill>
                      <a:prstDash val="lgDash"/>
                      <a:round/>
                      <a:headEnd type="none" w="med" len="med"/>
                      <a:tailEnd type="none" w="med" len="med"/>
                    </a:lnB>
                    <a:lnTlToBr w="12700" cmpd="sng">
                      <a:noFill/>
                      <a:prstDash val="solid"/>
                    </a:lnTlToBr>
                    <a:lnBlToTr w="12700" cmpd="sng">
                      <a:noFill/>
                      <a:prstDash val="solid"/>
                    </a:lnBlToTr>
                    <a:solidFill>
                      <a:schemeClr val="accent2">
                        <a:lumMod val="60000"/>
                        <a:lumOff val="40000"/>
                      </a:schemeClr>
                    </a:solidFill>
                  </a:tcPr>
                </a:tc>
                <a:tc>
                  <a:txBody>
                    <a:bodyPr/>
                    <a:lstStyle/>
                    <a:p>
                      <a:pPr>
                        <a:lnSpc>
                          <a:spcPts val="500"/>
                        </a:lnSpc>
                      </a:pPr>
                      <a:endParaRPr lang="en-GB" sz="2400" dirty="0"/>
                    </a:p>
                  </a:txBody>
                  <a:tcPr marL="121920" marR="121920" marT="60960" marB="60960" anchor="ctr">
                    <a:lnL w="6350" cap="flat" cmpd="sng" algn="ctr">
                      <a:solidFill>
                        <a:srgbClr val="A6A6A6"/>
                      </a:solidFill>
                      <a:prstDash val="lgDash"/>
                      <a:round/>
                      <a:headEnd type="none" w="med" len="med"/>
                      <a:tailEnd type="none" w="med" len="med"/>
                    </a:lnL>
                    <a:lnR w="6350" cap="flat" cmpd="sng" algn="ctr">
                      <a:solidFill>
                        <a:srgbClr val="A6A6A6"/>
                      </a:solidFill>
                      <a:prstDash val="lgDash"/>
                      <a:round/>
                      <a:headEnd type="none" w="med" len="med"/>
                      <a:tailEnd type="none" w="med" len="med"/>
                    </a:lnR>
                    <a:lnT w="6350" cap="flat" cmpd="sng" algn="ctr">
                      <a:solidFill>
                        <a:srgbClr val="A6A6A6"/>
                      </a:solidFill>
                      <a:prstDash val="lgDash"/>
                      <a:round/>
                      <a:headEnd type="none" w="med" len="med"/>
                      <a:tailEnd type="none" w="med" len="med"/>
                    </a:lnT>
                    <a:lnB w="6350" cap="flat" cmpd="sng" algn="ctr">
                      <a:solidFill>
                        <a:srgbClr val="A6A6A6"/>
                      </a:solidFill>
                      <a:prstDash val="lgDash"/>
                      <a:round/>
                      <a:headEnd type="none" w="med" len="med"/>
                      <a:tailEnd type="none" w="med" len="med"/>
                    </a:lnB>
                    <a:lnTlToBr w="12700" cmpd="sng">
                      <a:noFill/>
                      <a:prstDash val="solid"/>
                    </a:lnTlToBr>
                    <a:lnBlToTr w="12700" cmpd="sng">
                      <a:noFill/>
                      <a:prstDash val="solid"/>
                    </a:lnBlToTr>
                    <a:solidFill>
                      <a:schemeClr val="accent2">
                        <a:lumMod val="60000"/>
                        <a:lumOff val="40000"/>
                      </a:schemeClr>
                    </a:solidFill>
                  </a:tcPr>
                </a:tc>
                <a:tc>
                  <a:txBody>
                    <a:bodyPr/>
                    <a:lstStyle/>
                    <a:p>
                      <a:pPr>
                        <a:lnSpc>
                          <a:spcPts val="500"/>
                        </a:lnSpc>
                      </a:pPr>
                      <a:endParaRPr lang="en-GB" sz="2400" dirty="0"/>
                    </a:p>
                  </a:txBody>
                  <a:tcPr marL="121920" marR="121920" marT="60960" marB="60960" anchor="ctr">
                    <a:lnL w="6350" cap="flat" cmpd="sng" algn="ctr">
                      <a:solidFill>
                        <a:srgbClr val="A6A6A6"/>
                      </a:solidFill>
                      <a:prstDash val="lgDash"/>
                      <a:round/>
                      <a:headEnd type="none" w="med" len="med"/>
                      <a:tailEnd type="none" w="med" len="med"/>
                    </a:lnL>
                    <a:lnR w="6350" cap="flat" cmpd="sng" algn="ctr">
                      <a:solidFill>
                        <a:srgbClr val="A6A6A6"/>
                      </a:solidFill>
                      <a:prstDash val="lgDash"/>
                      <a:round/>
                      <a:headEnd type="none" w="med" len="med"/>
                      <a:tailEnd type="none" w="med" len="med"/>
                    </a:lnR>
                    <a:lnT w="6350" cap="flat" cmpd="sng" algn="ctr">
                      <a:solidFill>
                        <a:srgbClr val="A6A6A6"/>
                      </a:solidFill>
                      <a:prstDash val="lgDash"/>
                      <a:round/>
                      <a:headEnd type="none" w="med" len="med"/>
                      <a:tailEnd type="none" w="med" len="med"/>
                    </a:lnT>
                    <a:lnB w="6350" cap="flat" cmpd="sng" algn="ctr">
                      <a:solidFill>
                        <a:srgbClr val="A6A6A6"/>
                      </a:solidFill>
                      <a:prstDash val="lgDash"/>
                      <a:round/>
                      <a:headEnd type="none" w="med" len="med"/>
                      <a:tailEnd type="none" w="med" len="med"/>
                    </a:lnB>
                    <a:lnTlToBr w="12700" cmpd="sng">
                      <a:noFill/>
                      <a:prstDash val="solid"/>
                    </a:lnTlToBr>
                    <a:lnBlToTr w="12700" cmpd="sng">
                      <a:noFill/>
                      <a:prstDash val="solid"/>
                    </a:lnBlToTr>
                    <a:solidFill>
                      <a:schemeClr val="accent2">
                        <a:lumMod val="60000"/>
                        <a:lumOff val="40000"/>
                      </a:schemeClr>
                    </a:solidFill>
                  </a:tcPr>
                </a:tc>
                <a:tc>
                  <a:txBody>
                    <a:bodyPr/>
                    <a:lstStyle/>
                    <a:p>
                      <a:pPr>
                        <a:lnSpc>
                          <a:spcPts val="500"/>
                        </a:lnSpc>
                      </a:pPr>
                      <a:endParaRPr lang="en-GB" sz="2400" dirty="0"/>
                    </a:p>
                  </a:txBody>
                  <a:tcPr marL="121920" marR="121920" marT="60960" marB="60960" anchor="ctr">
                    <a:lnL w="6350" cap="flat" cmpd="sng" algn="ctr">
                      <a:solidFill>
                        <a:srgbClr val="A6A6A6"/>
                      </a:solidFill>
                      <a:prstDash val="lgDash"/>
                      <a:round/>
                      <a:headEnd type="none" w="med" len="med"/>
                      <a:tailEnd type="none" w="med" len="med"/>
                    </a:lnL>
                    <a:lnR w="6350" cap="flat" cmpd="sng" algn="ctr">
                      <a:solidFill>
                        <a:srgbClr val="A6A6A6"/>
                      </a:solidFill>
                      <a:prstDash val="lgDash"/>
                      <a:round/>
                      <a:headEnd type="none" w="med" len="med"/>
                      <a:tailEnd type="none" w="med" len="med"/>
                    </a:lnR>
                    <a:lnT w="6350" cap="flat" cmpd="sng" algn="ctr">
                      <a:solidFill>
                        <a:srgbClr val="A6A6A6"/>
                      </a:solidFill>
                      <a:prstDash val="lgDash"/>
                      <a:round/>
                      <a:headEnd type="none" w="med" len="med"/>
                      <a:tailEnd type="none" w="med" len="med"/>
                    </a:lnT>
                    <a:lnB w="6350" cap="flat" cmpd="sng" algn="ctr">
                      <a:solidFill>
                        <a:srgbClr val="A6A6A6"/>
                      </a:solidFill>
                      <a:prstDash val="lgDash"/>
                      <a:round/>
                      <a:headEnd type="none" w="med" len="med"/>
                      <a:tailEnd type="none" w="med" len="med"/>
                    </a:lnB>
                    <a:lnTlToBr w="12700" cmpd="sng">
                      <a:noFill/>
                      <a:prstDash val="solid"/>
                    </a:lnTlToBr>
                    <a:lnBlToTr w="12700" cmpd="sng">
                      <a:noFill/>
                      <a:prstDash val="solid"/>
                    </a:lnBlToTr>
                    <a:solidFill>
                      <a:schemeClr val="accent2">
                        <a:lumMod val="60000"/>
                        <a:lumOff val="40000"/>
                      </a:schemeClr>
                    </a:solidFill>
                  </a:tcPr>
                </a:tc>
                <a:tc>
                  <a:txBody>
                    <a:bodyPr/>
                    <a:lstStyle/>
                    <a:p>
                      <a:pPr>
                        <a:lnSpc>
                          <a:spcPts val="500"/>
                        </a:lnSpc>
                      </a:pPr>
                      <a:endParaRPr lang="en-GB" sz="2400" dirty="0"/>
                    </a:p>
                  </a:txBody>
                  <a:tcPr marL="121920" marR="121920" marT="60960" marB="60960" anchor="ctr">
                    <a:lnL w="6350" cap="flat" cmpd="sng" algn="ctr">
                      <a:solidFill>
                        <a:srgbClr val="A6A6A6"/>
                      </a:solidFill>
                      <a:prstDash val="lgDash"/>
                      <a:round/>
                      <a:headEnd type="none" w="med" len="med"/>
                      <a:tailEnd type="none" w="med" len="med"/>
                    </a:lnL>
                    <a:lnR w="6350" cap="flat" cmpd="sng" algn="ctr">
                      <a:solidFill>
                        <a:srgbClr val="A6A6A6"/>
                      </a:solidFill>
                      <a:prstDash val="lgDash"/>
                      <a:round/>
                      <a:headEnd type="none" w="med" len="med"/>
                      <a:tailEnd type="none" w="med" len="med"/>
                    </a:lnR>
                    <a:lnT w="6350" cap="flat" cmpd="sng" algn="ctr">
                      <a:solidFill>
                        <a:srgbClr val="A6A6A6"/>
                      </a:solidFill>
                      <a:prstDash val="lgDash"/>
                      <a:round/>
                      <a:headEnd type="none" w="med" len="med"/>
                      <a:tailEnd type="none" w="med" len="med"/>
                    </a:lnT>
                    <a:lnB w="6350" cap="flat" cmpd="sng" algn="ctr">
                      <a:solidFill>
                        <a:srgbClr val="A6A6A6"/>
                      </a:solidFill>
                      <a:prstDash val="lgDash"/>
                      <a:round/>
                      <a:headEnd type="none" w="med" len="med"/>
                      <a:tailEnd type="none" w="med" len="med"/>
                    </a:lnB>
                    <a:lnTlToBr w="12700" cmpd="sng">
                      <a:noFill/>
                      <a:prstDash val="solid"/>
                    </a:lnTlToBr>
                    <a:lnBlToTr w="12700" cmpd="sng">
                      <a:noFill/>
                      <a:prstDash val="solid"/>
                    </a:lnBlToTr>
                    <a:solidFill>
                      <a:schemeClr val="accent2">
                        <a:lumMod val="60000"/>
                        <a:lumOff val="40000"/>
                      </a:schemeClr>
                    </a:solidFill>
                  </a:tcPr>
                </a:tc>
                <a:tc>
                  <a:txBody>
                    <a:bodyPr/>
                    <a:lstStyle/>
                    <a:p>
                      <a:pPr>
                        <a:lnSpc>
                          <a:spcPts val="500"/>
                        </a:lnSpc>
                      </a:pPr>
                      <a:endParaRPr lang="en-GB" sz="2400" dirty="0"/>
                    </a:p>
                  </a:txBody>
                  <a:tcPr marL="121920" marR="121920" marT="60960" marB="60960" anchor="ctr">
                    <a:lnL w="6350" cap="flat" cmpd="sng" algn="ctr">
                      <a:solidFill>
                        <a:srgbClr val="A6A6A6"/>
                      </a:solidFill>
                      <a:prstDash val="lgDash"/>
                      <a:round/>
                      <a:headEnd type="none" w="med" len="med"/>
                      <a:tailEnd type="none" w="med" len="med"/>
                    </a:lnL>
                    <a:lnR w="6350" cap="flat" cmpd="sng" algn="ctr">
                      <a:solidFill>
                        <a:srgbClr val="A6A6A6"/>
                      </a:solidFill>
                      <a:prstDash val="lgDash"/>
                      <a:round/>
                      <a:headEnd type="none" w="med" len="med"/>
                      <a:tailEnd type="none" w="med" len="med"/>
                    </a:lnR>
                    <a:lnT w="6350" cap="flat" cmpd="sng" algn="ctr">
                      <a:solidFill>
                        <a:srgbClr val="A6A6A6"/>
                      </a:solidFill>
                      <a:prstDash val="lgDash"/>
                      <a:round/>
                      <a:headEnd type="none" w="med" len="med"/>
                      <a:tailEnd type="none" w="med" len="med"/>
                    </a:lnT>
                    <a:lnB w="6350" cap="flat" cmpd="sng" algn="ctr">
                      <a:solidFill>
                        <a:srgbClr val="A6A6A6"/>
                      </a:solidFill>
                      <a:prstDash val="lgDash"/>
                      <a:round/>
                      <a:headEnd type="none" w="med" len="med"/>
                      <a:tailEnd type="none" w="med" len="med"/>
                    </a:lnB>
                    <a:lnTlToBr w="12700" cmpd="sng">
                      <a:noFill/>
                      <a:prstDash val="solid"/>
                    </a:lnTlToBr>
                    <a:lnBlToTr w="12700" cmpd="sng">
                      <a:noFill/>
                      <a:prstDash val="solid"/>
                    </a:lnBlToTr>
                    <a:solidFill>
                      <a:schemeClr val="accent2">
                        <a:lumMod val="60000"/>
                        <a:lumOff val="40000"/>
                      </a:schemeClr>
                    </a:solidFill>
                  </a:tcPr>
                </a:tc>
                <a:tc>
                  <a:txBody>
                    <a:bodyPr/>
                    <a:lstStyle/>
                    <a:p>
                      <a:pPr>
                        <a:lnSpc>
                          <a:spcPts val="500"/>
                        </a:lnSpc>
                      </a:pPr>
                      <a:endParaRPr lang="en-GB" sz="2400" dirty="0"/>
                    </a:p>
                  </a:txBody>
                  <a:tcPr marL="121920" marR="121920" marT="60960" marB="60960" anchor="ctr">
                    <a:lnL w="6350" cap="flat" cmpd="sng" algn="ctr">
                      <a:solidFill>
                        <a:srgbClr val="A6A6A6"/>
                      </a:solidFill>
                      <a:prstDash val="lgDash"/>
                      <a:round/>
                      <a:headEnd type="none" w="med" len="med"/>
                      <a:tailEnd type="none" w="med" len="med"/>
                    </a:lnL>
                    <a:lnR w="6350" cap="flat" cmpd="sng" algn="ctr">
                      <a:solidFill>
                        <a:srgbClr val="A6A6A6"/>
                      </a:solidFill>
                      <a:prstDash val="lgDash"/>
                      <a:round/>
                      <a:headEnd type="none" w="med" len="med"/>
                      <a:tailEnd type="none" w="med" len="med"/>
                    </a:lnR>
                    <a:lnT w="6350" cap="flat" cmpd="sng" algn="ctr">
                      <a:solidFill>
                        <a:srgbClr val="A6A6A6"/>
                      </a:solidFill>
                      <a:prstDash val="lgDash"/>
                      <a:round/>
                      <a:headEnd type="none" w="med" len="med"/>
                      <a:tailEnd type="none" w="med" len="med"/>
                    </a:lnT>
                    <a:lnB w="6350" cap="flat" cmpd="sng" algn="ctr">
                      <a:solidFill>
                        <a:srgbClr val="A6A6A6"/>
                      </a:solidFill>
                      <a:prstDash val="lgDash"/>
                      <a:round/>
                      <a:headEnd type="none" w="med" len="med"/>
                      <a:tailEnd type="none" w="med" len="med"/>
                    </a:lnB>
                    <a:lnTlToBr w="12700" cmpd="sng">
                      <a:noFill/>
                      <a:prstDash val="solid"/>
                    </a:lnTlToBr>
                    <a:lnBlToTr w="12700" cmpd="sng">
                      <a:noFill/>
                      <a:prstDash val="solid"/>
                    </a:lnBlToTr>
                    <a:solidFill>
                      <a:schemeClr val="accent2">
                        <a:lumMod val="60000"/>
                        <a:lumOff val="40000"/>
                      </a:schemeClr>
                    </a:solidFill>
                  </a:tcPr>
                </a:tc>
                <a:tc>
                  <a:txBody>
                    <a:bodyPr/>
                    <a:lstStyle/>
                    <a:p>
                      <a:pPr>
                        <a:lnSpc>
                          <a:spcPts val="500"/>
                        </a:lnSpc>
                      </a:pPr>
                      <a:endParaRPr lang="en-GB" sz="2400" dirty="0"/>
                    </a:p>
                  </a:txBody>
                  <a:tcPr marL="121920" marR="121920" marT="60960" marB="60960" anchor="ctr">
                    <a:lnL w="6350" cap="flat" cmpd="sng" algn="ctr">
                      <a:solidFill>
                        <a:srgbClr val="A6A6A6"/>
                      </a:solidFill>
                      <a:prstDash val="lgDash"/>
                      <a:round/>
                      <a:headEnd type="none" w="med" len="med"/>
                      <a:tailEnd type="none" w="med" len="med"/>
                    </a:lnL>
                    <a:lnR w="6350" cap="flat" cmpd="sng" algn="ctr">
                      <a:solidFill>
                        <a:srgbClr val="A6A6A6"/>
                      </a:solidFill>
                      <a:prstDash val="lgDash"/>
                      <a:round/>
                      <a:headEnd type="none" w="med" len="med"/>
                      <a:tailEnd type="none" w="med" len="med"/>
                    </a:lnR>
                    <a:lnT w="6350" cap="flat" cmpd="sng" algn="ctr">
                      <a:solidFill>
                        <a:srgbClr val="A6A6A6"/>
                      </a:solidFill>
                      <a:prstDash val="lgDash"/>
                      <a:round/>
                      <a:headEnd type="none" w="med" len="med"/>
                      <a:tailEnd type="none" w="med" len="med"/>
                    </a:lnT>
                    <a:lnB w="6350" cap="flat" cmpd="sng" algn="ctr">
                      <a:solidFill>
                        <a:srgbClr val="A6A6A6"/>
                      </a:solidFill>
                      <a:prstDash val="lgDash"/>
                      <a:round/>
                      <a:headEnd type="none" w="med" len="med"/>
                      <a:tailEnd type="none" w="med" len="med"/>
                    </a:lnB>
                    <a:lnTlToBr w="12700" cmpd="sng">
                      <a:noFill/>
                      <a:prstDash val="solid"/>
                    </a:lnTlToBr>
                    <a:lnBlToTr w="12700" cmpd="sng">
                      <a:noFill/>
                      <a:prstDash val="solid"/>
                    </a:lnBlToTr>
                    <a:solidFill>
                      <a:schemeClr val="accent2">
                        <a:lumMod val="60000"/>
                        <a:lumOff val="40000"/>
                      </a:schemeClr>
                    </a:solidFill>
                  </a:tcPr>
                </a:tc>
                <a:tc>
                  <a:txBody>
                    <a:bodyPr/>
                    <a:lstStyle/>
                    <a:p>
                      <a:pPr>
                        <a:lnSpc>
                          <a:spcPts val="500"/>
                        </a:lnSpc>
                      </a:pPr>
                      <a:endParaRPr lang="en-GB" sz="2400" dirty="0"/>
                    </a:p>
                  </a:txBody>
                  <a:tcPr marL="121920" marR="121920" marT="60960" marB="60960" anchor="ctr">
                    <a:lnL w="6350" cap="flat" cmpd="sng" algn="ctr">
                      <a:solidFill>
                        <a:srgbClr val="A6A6A6"/>
                      </a:solidFill>
                      <a:prstDash val="lgDash"/>
                      <a:round/>
                      <a:headEnd type="none" w="med" len="med"/>
                      <a:tailEnd type="none" w="med" len="med"/>
                    </a:lnL>
                    <a:lnR w="6350" cap="flat" cmpd="sng" algn="ctr">
                      <a:solidFill>
                        <a:srgbClr val="A6A6A6"/>
                      </a:solidFill>
                      <a:prstDash val="lgDash"/>
                      <a:round/>
                      <a:headEnd type="none" w="med" len="med"/>
                      <a:tailEnd type="none" w="med" len="med"/>
                    </a:lnR>
                    <a:lnT w="6350" cap="flat" cmpd="sng" algn="ctr">
                      <a:solidFill>
                        <a:srgbClr val="A6A6A6"/>
                      </a:solidFill>
                      <a:prstDash val="lgDash"/>
                      <a:round/>
                      <a:headEnd type="none" w="med" len="med"/>
                      <a:tailEnd type="none" w="med" len="med"/>
                    </a:lnT>
                    <a:lnB w="6350" cap="flat" cmpd="sng" algn="ctr">
                      <a:solidFill>
                        <a:srgbClr val="A6A6A6"/>
                      </a:solidFill>
                      <a:prstDash val="lgDash"/>
                      <a:round/>
                      <a:headEnd type="none" w="med" len="med"/>
                      <a:tailEnd type="none" w="med" len="med"/>
                    </a:lnB>
                    <a:lnTlToBr w="12700" cmpd="sng">
                      <a:noFill/>
                      <a:prstDash val="solid"/>
                    </a:lnTlToBr>
                    <a:lnBlToTr w="12700" cmpd="sng">
                      <a:noFill/>
                      <a:prstDash val="solid"/>
                    </a:lnBlToTr>
                    <a:solidFill>
                      <a:schemeClr val="accent2">
                        <a:lumMod val="60000"/>
                        <a:lumOff val="40000"/>
                      </a:schemeClr>
                    </a:solidFill>
                  </a:tcPr>
                </a:tc>
                <a:tc>
                  <a:txBody>
                    <a:bodyPr/>
                    <a:lstStyle/>
                    <a:p>
                      <a:pPr>
                        <a:lnSpc>
                          <a:spcPts val="500"/>
                        </a:lnSpc>
                      </a:pPr>
                      <a:endParaRPr lang="en-GB" sz="2400" dirty="0"/>
                    </a:p>
                  </a:txBody>
                  <a:tcPr marL="121920" marR="121920" marT="60960" marB="60960" anchor="ctr">
                    <a:lnL w="6350" cap="flat" cmpd="sng" algn="ctr">
                      <a:solidFill>
                        <a:srgbClr val="A6A6A6"/>
                      </a:solidFill>
                      <a:prstDash val="lgDash"/>
                      <a:round/>
                      <a:headEnd type="none" w="med" len="med"/>
                      <a:tailEnd type="none" w="med" len="med"/>
                    </a:lnL>
                    <a:lnR w="6350" cap="flat" cmpd="sng" algn="ctr">
                      <a:solidFill>
                        <a:srgbClr val="A6A6A6"/>
                      </a:solidFill>
                      <a:prstDash val="lgDash"/>
                      <a:round/>
                      <a:headEnd type="none" w="med" len="med"/>
                      <a:tailEnd type="none" w="med" len="med"/>
                    </a:lnR>
                    <a:lnT w="6350" cap="flat" cmpd="sng" algn="ctr">
                      <a:solidFill>
                        <a:srgbClr val="A6A6A6"/>
                      </a:solidFill>
                      <a:prstDash val="lgDash"/>
                      <a:round/>
                      <a:headEnd type="none" w="med" len="med"/>
                      <a:tailEnd type="none" w="med" len="med"/>
                    </a:lnT>
                    <a:lnB w="6350" cap="flat" cmpd="sng" algn="ctr">
                      <a:solidFill>
                        <a:srgbClr val="A6A6A6"/>
                      </a:solidFill>
                      <a:prstDash val="lgDash"/>
                      <a:round/>
                      <a:headEnd type="none" w="med" len="med"/>
                      <a:tailEnd type="none" w="med" len="med"/>
                    </a:lnB>
                    <a:lnTlToBr w="12700" cmpd="sng">
                      <a:noFill/>
                      <a:prstDash val="solid"/>
                    </a:lnTlToBr>
                    <a:lnBlToTr w="12700" cmpd="sng">
                      <a:noFill/>
                      <a:prstDash val="solid"/>
                    </a:lnBlToTr>
                    <a:solidFill>
                      <a:schemeClr val="accent2">
                        <a:lumMod val="60000"/>
                        <a:lumOff val="40000"/>
                      </a:schemeClr>
                    </a:solidFill>
                  </a:tcPr>
                </a:tc>
                <a:tc>
                  <a:txBody>
                    <a:bodyPr/>
                    <a:lstStyle/>
                    <a:p>
                      <a:pPr>
                        <a:lnSpc>
                          <a:spcPts val="500"/>
                        </a:lnSpc>
                      </a:pPr>
                      <a:endParaRPr lang="en-GB" sz="2400" dirty="0"/>
                    </a:p>
                  </a:txBody>
                  <a:tcPr marL="121920" marR="121920" marT="60960" marB="60960" anchor="ctr">
                    <a:lnL w="6350" cap="flat" cmpd="sng" algn="ctr">
                      <a:solidFill>
                        <a:srgbClr val="A6A6A6"/>
                      </a:solidFill>
                      <a:prstDash val="lgDash"/>
                      <a:round/>
                      <a:headEnd type="none" w="med" len="med"/>
                      <a:tailEnd type="none" w="med" len="med"/>
                    </a:lnL>
                    <a:lnR w="6350" cap="flat" cmpd="sng" algn="ctr">
                      <a:solidFill>
                        <a:srgbClr val="A6A6A6"/>
                      </a:solidFill>
                      <a:prstDash val="lgDash"/>
                      <a:round/>
                      <a:headEnd type="none" w="med" len="med"/>
                      <a:tailEnd type="none" w="med" len="med"/>
                    </a:lnR>
                    <a:lnT w="6350" cap="flat" cmpd="sng" algn="ctr">
                      <a:solidFill>
                        <a:srgbClr val="A6A6A6"/>
                      </a:solidFill>
                      <a:prstDash val="lgDash"/>
                      <a:round/>
                      <a:headEnd type="none" w="med" len="med"/>
                      <a:tailEnd type="none" w="med" len="med"/>
                    </a:lnT>
                    <a:lnB w="6350" cap="flat" cmpd="sng" algn="ctr">
                      <a:solidFill>
                        <a:srgbClr val="A6A6A6"/>
                      </a:solidFill>
                      <a:prstDash val="lgDash"/>
                      <a:round/>
                      <a:headEnd type="none" w="med" len="med"/>
                      <a:tailEnd type="none" w="med" len="med"/>
                    </a:lnB>
                    <a:lnTlToBr w="12700" cmpd="sng">
                      <a:noFill/>
                      <a:prstDash val="solid"/>
                    </a:lnTlToBr>
                    <a:lnBlToTr w="12700" cmpd="sng">
                      <a:noFill/>
                      <a:prstDash val="solid"/>
                    </a:lnBlToTr>
                    <a:solidFill>
                      <a:schemeClr val="accent2">
                        <a:lumMod val="60000"/>
                        <a:lumOff val="40000"/>
                      </a:schemeClr>
                    </a:solidFill>
                  </a:tcPr>
                </a:tc>
                <a:tc>
                  <a:txBody>
                    <a:bodyPr/>
                    <a:lstStyle/>
                    <a:p>
                      <a:pPr>
                        <a:lnSpc>
                          <a:spcPts val="500"/>
                        </a:lnSpc>
                      </a:pPr>
                      <a:endParaRPr lang="en-GB" sz="2400" dirty="0"/>
                    </a:p>
                  </a:txBody>
                  <a:tcPr marL="121920" marR="121920" marT="60960" marB="60960" anchor="ctr">
                    <a:lnL w="6350" cap="flat" cmpd="sng" algn="ctr">
                      <a:solidFill>
                        <a:srgbClr val="A6A6A6"/>
                      </a:solidFill>
                      <a:prstDash val="lgDash"/>
                      <a:round/>
                      <a:headEnd type="none" w="med" len="med"/>
                      <a:tailEnd type="none" w="med" len="med"/>
                    </a:lnL>
                    <a:lnR w="6350" cap="flat" cmpd="sng" algn="ctr">
                      <a:solidFill>
                        <a:srgbClr val="A6A6A6"/>
                      </a:solidFill>
                      <a:prstDash val="lgDash"/>
                      <a:round/>
                      <a:headEnd type="none" w="med" len="med"/>
                      <a:tailEnd type="none" w="med" len="med"/>
                    </a:lnR>
                    <a:lnT w="6350" cap="flat" cmpd="sng" algn="ctr">
                      <a:solidFill>
                        <a:srgbClr val="A6A6A6"/>
                      </a:solidFill>
                      <a:prstDash val="lgDash"/>
                      <a:round/>
                      <a:headEnd type="none" w="med" len="med"/>
                      <a:tailEnd type="none" w="med" len="med"/>
                    </a:lnT>
                    <a:lnB w="6350" cap="flat" cmpd="sng" algn="ctr">
                      <a:solidFill>
                        <a:srgbClr val="A6A6A6"/>
                      </a:solidFill>
                      <a:prstDash val="lgDash"/>
                      <a:round/>
                      <a:headEnd type="none" w="med" len="med"/>
                      <a:tailEnd type="none" w="med" len="med"/>
                    </a:lnB>
                    <a:lnTlToBr w="12700" cmpd="sng">
                      <a:noFill/>
                      <a:prstDash val="solid"/>
                    </a:lnTlToBr>
                    <a:lnBlToTr w="12700" cmpd="sng">
                      <a:noFill/>
                      <a:prstDash val="solid"/>
                    </a:lnBlToTr>
                    <a:solidFill>
                      <a:schemeClr val="accent2">
                        <a:lumMod val="60000"/>
                        <a:lumOff val="40000"/>
                      </a:schemeClr>
                    </a:solidFill>
                  </a:tcPr>
                </a:tc>
                <a:tc>
                  <a:txBody>
                    <a:bodyPr/>
                    <a:lstStyle/>
                    <a:p>
                      <a:pPr>
                        <a:lnSpc>
                          <a:spcPts val="500"/>
                        </a:lnSpc>
                      </a:pPr>
                      <a:endParaRPr lang="en-GB" sz="2400" dirty="0"/>
                    </a:p>
                  </a:txBody>
                  <a:tcPr marL="121920" marR="121920" marT="60960" marB="60960" anchor="ctr">
                    <a:lnL w="6350" cap="flat" cmpd="sng" algn="ctr">
                      <a:solidFill>
                        <a:srgbClr val="A6A6A6"/>
                      </a:solidFill>
                      <a:prstDash val="lgDash"/>
                      <a:round/>
                      <a:headEnd type="none" w="med" len="med"/>
                      <a:tailEnd type="none" w="med" len="med"/>
                    </a:lnL>
                    <a:lnR w="6350" cap="flat" cmpd="sng" algn="ctr">
                      <a:solidFill>
                        <a:srgbClr val="A6A6A6"/>
                      </a:solidFill>
                      <a:prstDash val="lgDash"/>
                      <a:round/>
                      <a:headEnd type="none" w="med" len="med"/>
                      <a:tailEnd type="none" w="med" len="med"/>
                    </a:lnR>
                    <a:lnT w="6350" cap="flat" cmpd="sng" algn="ctr">
                      <a:solidFill>
                        <a:srgbClr val="A6A6A6"/>
                      </a:solidFill>
                      <a:prstDash val="lgDash"/>
                      <a:round/>
                      <a:headEnd type="none" w="med" len="med"/>
                      <a:tailEnd type="none" w="med" len="med"/>
                    </a:lnT>
                    <a:lnB w="6350" cap="flat" cmpd="sng" algn="ctr">
                      <a:solidFill>
                        <a:srgbClr val="A6A6A6"/>
                      </a:solidFill>
                      <a:prstDash val="lgDash"/>
                      <a:round/>
                      <a:headEnd type="none" w="med" len="med"/>
                      <a:tailEnd type="none" w="med" len="med"/>
                    </a:lnB>
                    <a:lnTlToBr w="12700" cmpd="sng">
                      <a:noFill/>
                      <a:prstDash val="solid"/>
                    </a:lnTlToBr>
                    <a:lnBlToTr w="12700" cmpd="sng">
                      <a:noFill/>
                      <a:prstDash val="solid"/>
                    </a:lnBlToTr>
                    <a:solidFill>
                      <a:schemeClr val="accent2">
                        <a:lumMod val="60000"/>
                        <a:lumOff val="40000"/>
                      </a:schemeClr>
                    </a:solidFill>
                  </a:tcPr>
                </a:tc>
                <a:tc>
                  <a:txBody>
                    <a:bodyPr/>
                    <a:lstStyle/>
                    <a:p>
                      <a:pPr>
                        <a:lnSpc>
                          <a:spcPts val="500"/>
                        </a:lnSpc>
                      </a:pPr>
                      <a:endParaRPr lang="en-GB" sz="2400" dirty="0"/>
                    </a:p>
                  </a:txBody>
                  <a:tcPr marL="121920" marR="121920" marT="60960" marB="60960" anchor="ctr">
                    <a:lnL w="6350" cap="flat" cmpd="sng" algn="ctr">
                      <a:solidFill>
                        <a:srgbClr val="A6A6A6"/>
                      </a:solidFill>
                      <a:prstDash val="lgDash"/>
                      <a:round/>
                      <a:headEnd type="none" w="med" len="med"/>
                      <a:tailEnd type="none" w="med" len="med"/>
                    </a:lnL>
                    <a:lnR w="6350" cap="flat" cmpd="sng" algn="ctr">
                      <a:solidFill>
                        <a:srgbClr val="A6A6A6"/>
                      </a:solidFill>
                      <a:prstDash val="lgDash"/>
                      <a:round/>
                      <a:headEnd type="none" w="med" len="med"/>
                      <a:tailEnd type="none" w="med" len="med"/>
                    </a:lnR>
                    <a:lnT w="6350" cap="flat" cmpd="sng" algn="ctr">
                      <a:solidFill>
                        <a:srgbClr val="A6A6A6"/>
                      </a:solidFill>
                      <a:prstDash val="lgDash"/>
                      <a:round/>
                      <a:headEnd type="none" w="med" len="med"/>
                      <a:tailEnd type="none" w="med" len="med"/>
                    </a:lnT>
                    <a:lnB w="6350" cap="flat" cmpd="sng" algn="ctr">
                      <a:solidFill>
                        <a:srgbClr val="A6A6A6"/>
                      </a:solidFill>
                      <a:prstDash val="lgDash"/>
                      <a:round/>
                      <a:headEnd type="none" w="med" len="med"/>
                      <a:tailEnd type="none" w="med" len="med"/>
                    </a:lnB>
                    <a:lnTlToBr w="12700" cmpd="sng">
                      <a:noFill/>
                      <a:prstDash val="solid"/>
                    </a:lnTlToBr>
                    <a:lnBlToTr w="12700" cmpd="sng">
                      <a:noFill/>
                      <a:prstDash val="solid"/>
                    </a:lnBlToTr>
                    <a:solidFill>
                      <a:schemeClr val="accent2">
                        <a:lumMod val="60000"/>
                        <a:lumOff val="40000"/>
                      </a:schemeClr>
                    </a:solidFill>
                  </a:tcPr>
                </a:tc>
                <a:tc>
                  <a:txBody>
                    <a:bodyPr/>
                    <a:lstStyle/>
                    <a:p>
                      <a:pPr>
                        <a:lnSpc>
                          <a:spcPts val="500"/>
                        </a:lnSpc>
                      </a:pPr>
                      <a:endParaRPr lang="en-GB" sz="2400" dirty="0"/>
                    </a:p>
                  </a:txBody>
                  <a:tcPr marL="121920" marR="121920" marT="60960" marB="60960" anchor="ctr">
                    <a:lnL w="6350" cap="flat" cmpd="sng" algn="ctr">
                      <a:solidFill>
                        <a:srgbClr val="A6A6A6"/>
                      </a:solidFill>
                      <a:prstDash val="lgDash"/>
                      <a:round/>
                      <a:headEnd type="none" w="med" len="med"/>
                      <a:tailEnd type="none" w="med" len="med"/>
                    </a:lnL>
                    <a:lnR w="6350" cap="flat" cmpd="sng" algn="ctr">
                      <a:solidFill>
                        <a:srgbClr val="A6A6A6"/>
                      </a:solidFill>
                      <a:prstDash val="lgDash"/>
                      <a:round/>
                      <a:headEnd type="none" w="med" len="med"/>
                      <a:tailEnd type="none" w="med" len="med"/>
                    </a:lnR>
                    <a:lnT w="6350" cap="flat" cmpd="sng" algn="ctr">
                      <a:solidFill>
                        <a:srgbClr val="A6A6A6"/>
                      </a:solidFill>
                      <a:prstDash val="lgDash"/>
                      <a:round/>
                      <a:headEnd type="none" w="med" len="med"/>
                      <a:tailEnd type="none" w="med" len="med"/>
                    </a:lnT>
                    <a:lnB w="6350" cap="flat" cmpd="sng" algn="ctr">
                      <a:solidFill>
                        <a:srgbClr val="A6A6A6"/>
                      </a:solidFill>
                      <a:prstDash val="lgDash"/>
                      <a:round/>
                      <a:headEnd type="none" w="med" len="med"/>
                      <a:tailEnd type="none" w="med" len="med"/>
                    </a:lnB>
                    <a:lnTlToBr w="12700" cmpd="sng">
                      <a:noFill/>
                      <a:prstDash val="solid"/>
                    </a:lnTlToBr>
                    <a:lnBlToTr w="12700" cmpd="sng">
                      <a:noFill/>
                      <a:prstDash val="solid"/>
                    </a:lnBlToTr>
                    <a:solidFill>
                      <a:schemeClr val="accent2">
                        <a:lumMod val="60000"/>
                        <a:lumOff val="40000"/>
                      </a:schemeClr>
                    </a:solidFill>
                  </a:tcPr>
                </a:tc>
                <a:tc>
                  <a:txBody>
                    <a:bodyPr/>
                    <a:lstStyle/>
                    <a:p>
                      <a:pPr>
                        <a:lnSpc>
                          <a:spcPts val="500"/>
                        </a:lnSpc>
                      </a:pPr>
                      <a:endParaRPr lang="en-GB" sz="2400" dirty="0"/>
                    </a:p>
                  </a:txBody>
                  <a:tcPr marL="121920" marR="121920" marT="60960" marB="60960" anchor="ctr">
                    <a:lnL w="6350" cap="flat" cmpd="sng" algn="ctr">
                      <a:solidFill>
                        <a:srgbClr val="A6A6A6"/>
                      </a:solidFill>
                      <a:prstDash val="lgDash"/>
                      <a:round/>
                      <a:headEnd type="none" w="med" len="med"/>
                      <a:tailEnd type="none" w="med" len="med"/>
                    </a:lnL>
                    <a:lnR w="6350" cap="flat" cmpd="sng" algn="ctr">
                      <a:solidFill>
                        <a:srgbClr val="A6A6A6"/>
                      </a:solidFill>
                      <a:prstDash val="lgDash"/>
                      <a:round/>
                      <a:headEnd type="none" w="med" len="med"/>
                      <a:tailEnd type="none" w="med" len="med"/>
                    </a:lnR>
                    <a:lnT w="6350" cap="flat" cmpd="sng" algn="ctr">
                      <a:solidFill>
                        <a:srgbClr val="A6A6A6"/>
                      </a:solidFill>
                      <a:prstDash val="lgDash"/>
                      <a:round/>
                      <a:headEnd type="none" w="med" len="med"/>
                      <a:tailEnd type="none" w="med" len="med"/>
                    </a:lnT>
                    <a:lnB w="6350" cap="flat" cmpd="sng" algn="ctr">
                      <a:solidFill>
                        <a:srgbClr val="A6A6A6"/>
                      </a:solidFill>
                      <a:prstDash val="lgDash"/>
                      <a:round/>
                      <a:headEnd type="none" w="med" len="med"/>
                      <a:tailEnd type="none" w="med" len="med"/>
                    </a:lnB>
                    <a:lnTlToBr w="12700" cmpd="sng">
                      <a:noFill/>
                      <a:prstDash val="solid"/>
                    </a:lnTlToBr>
                    <a:lnBlToTr w="12700" cmpd="sng">
                      <a:noFill/>
                      <a:prstDash val="solid"/>
                    </a:lnBlToTr>
                    <a:solidFill>
                      <a:schemeClr val="accent2">
                        <a:lumMod val="60000"/>
                        <a:lumOff val="40000"/>
                      </a:schemeClr>
                    </a:solidFill>
                  </a:tcPr>
                </a:tc>
                <a:tc>
                  <a:txBody>
                    <a:bodyPr/>
                    <a:lstStyle/>
                    <a:p>
                      <a:pPr>
                        <a:lnSpc>
                          <a:spcPts val="500"/>
                        </a:lnSpc>
                      </a:pPr>
                      <a:endParaRPr lang="en-GB" sz="2400" dirty="0"/>
                    </a:p>
                  </a:txBody>
                  <a:tcPr marL="121920" marR="121920" marT="60960" marB="60960" anchor="ctr">
                    <a:lnL w="6350" cap="flat" cmpd="sng" algn="ctr">
                      <a:solidFill>
                        <a:srgbClr val="A6A6A6"/>
                      </a:solidFill>
                      <a:prstDash val="lgDash"/>
                      <a:round/>
                      <a:headEnd type="none" w="med" len="med"/>
                      <a:tailEnd type="none" w="med" len="med"/>
                    </a:lnL>
                    <a:lnR w="6350" cap="flat" cmpd="sng" algn="ctr">
                      <a:solidFill>
                        <a:srgbClr val="A6A6A6"/>
                      </a:solidFill>
                      <a:prstDash val="lgDash"/>
                      <a:round/>
                      <a:headEnd type="none" w="med" len="med"/>
                      <a:tailEnd type="none" w="med" len="med"/>
                    </a:lnR>
                    <a:lnT w="6350" cap="flat" cmpd="sng" algn="ctr">
                      <a:solidFill>
                        <a:srgbClr val="A6A6A6"/>
                      </a:solidFill>
                      <a:prstDash val="lgDash"/>
                      <a:round/>
                      <a:headEnd type="none" w="med" len="med"/>
                      <a:tailEnd type="none" w="med" len="med"/>
                    </a:lnT>
                    <a:lnB w="6350" cap="flat" cmpd="sng" algn="ctr">
                      <a:solidFill>
                        <a:srgbClr val="A6A6A6"/>
                      </a:solidFill>
                      <a:prstDash val="lgDash"/>
                      <a:round/>
                      <a:headEnd type="none" w="med" len="med"/>
                      <a:tailEnd type="none" w="med" len="med"/>
                    </a:lnB>
                    <a:lnTlToBr w="12700" cmpd="sng">
                      <a:noFill/>
                      <a:prstDash val="solid"/>
                    </a:lnTlToBr>
                    <a:lnBlToTr w="12700" cmpd="sng">
                      <a:noFill/>
                      <a:prstDash val="solid"/>
                    </a:lnBlToTr>
                    <a:solidFill>
                      <a:schemeClr val="accent2">
                        <a:lumMod val="60000"/>
                        <a:lumOff val="40000"/>
                      </a:schemeClr>
                    </a:solidFill>
                  </a:tcPr>
                </a:tc>
                <a:tc>
                  <a:txBody>
                    <a:bodyPr/>
                    <a:lstStyle/>
                    <a:p>
                      <a:pPr>
                        <a:lnSpc>
                          <a:spcPts val="500"/>
                        </a:lnSpc>
                      </a:pPr>
                      <a:endParaRPr lang="en-GB" sz="2400" dirty="0"/>
                    </a:p>
                  </a:txBody>
                  <a:tcPr marL="121920" marR="121920" marT="60960" marB="60960" anchor="ctr">
                    <a:lnL w="6350" cap="flat" cmpd="sng" algn="ctr">
                      <a:solidFill>
                        <a:srgbClr val="A6A6A6"/>
                      </a:solidFill>
                      <a:prstDash val="lgDash"/>
                      <a:round/>
                      <a:headEnd type="none" w="med" len="med"/>
                      <a:tailEnd type="none" w="med" len="med"/>
                    </a:lnL>
                    <a:lnR w="6350" cap="flat" cmpd="sng" algn="ctr">
                      <a:solidFill>
                        <a:srgbClr val="A6A6A6"/>
                      </a:solidFill>
                      <a:prstDash val="lgDash"/>
                      <a:round/>
                      <a:headEnd type="none" w="med" len="med"/>
                      <a:tailEnd type="none" w="med" len="med"/>
                    </a:lnR>
                    <a:lnT w="6350" cap="flat" cmpd="sng" algn="ctr">
                      <a:solidFill>
                        <a:srgbClr val="A6A6A6"/>
                      </a:solidFill>
                      <a:prstDash val="lgDash"/>
                      <a:round/>
                      <a:headEnd type="none" w="med" len="med"/>
                      <a:tailEnd type="none" w="med" len="med"/>
                    </a:lnT>
                    <a:lnB w="6350" cap="flat" cmpd="sng" algn="ctr">
                      <a:solidFill>
                        <a:srgbClr val="A6A6A6"/>
                      </a:solidFill>
                      <a:prstDash val="lgDash"/>
                      <a:round/>
                      <a:headEnd type="none" w="med" len="med"/>
                      <a:tailEnd type="none" w="med" len="med"/>
                    </a:lnB>
                    <a:lnTlToBr w="12700" cmpd="sng">
                      <a:noFill/>
                      <a:prstDash val="solid"/>
                    </a:lnTlToBr>
                    <a:lnBlToTr w="12700" cmpd="sng">
                      <a:noFill/>
                      <a:prstDash val="solid"/>
                    </a:lnBlToTr>
                    <a:solidFill>
                      <a:schemeClr val="accent2">
                        <a:lumMod val="60000"/>
                        <a:lumOff val="40000"/>
                      </a:schemeClr>
                    </a:solidFill>
                  </a:tcPr>
                </a:tc>
                <a:tc>
                  <a:txBody>
                    <a:bodyPr/>
                    <a:lstStyle/>
                    <a:p>
                      <a:pPr>
                        <a:lnSpc>
                          <a:spcPts val="500"/>
                        </a:lnSpc>
                      </a:pPr>
                      <a:endParaRPr lang="en-GB" sz="2400" dirty="0"/>
                    </a:p>
                  </a:txBody>
                  <a:tcPr marL="121920" marR="121920" marT="60960" marB="60960" anchor="ctr">
                    <a:lnL w="6350" cap="flat" cmpd="sng" algn="ctr">
                      <a:solidFill>
                        <a:srgbClr val="A6A6A6"/>
                      </a:solidFill>
                      <a:prstDash val="lgDash"/>
                      <a:round/>
                      <a:headEnd type="none" w="med" len="med"/>
                      <a:tailEnd type="none" w="med" len="med"/>
                    </a:lnL>
                    <a:lnR w="6350" cap="flat" cmpd="sng" algn="ctr">
                      <a:solidFill>
                        <a:srgbClr val="A6A6A6"/>
                      </a:solidFill>
                      <a:prstDash val="lgDash"/>
                      <a:round/>
                      <a:headEnd type="none" w="med" len="med"/>
                      <a:tailEnd type="none" w="med" len="med"/>
                    </a:lnR>
                    <a:lnT w="6350" cap="flat" cmpd="sng" algn="ctr">
                      <a:solidFill>
                        <a:srgbClr val="A6A6A6"/>
                      </a:solidFill>
                      <a:prstDash val="lgDash"/>
                      <a:round/>
                      <a:headEnd type="none" w="med" len="med"/>
                      <a:tailEnd type="none" w="med" len="med"/>
                    </a:lnT>
                    <a:lnB w="6350" cap="flat" cmpd="sng" algn="ctr">
                      <a:solidFill>
                        <a:srgbClr val="A6A6A6"/>
                      </a:solidFill>
                      <a:prstDash val="lgDash"/>
                      <a:round/>
                      <a:headEnd type="none" w="med" len="med"/>
                      <a:tailEnd type="none" w="med" len="med"/>
                    </a:lnB>
                    <a:lnTlToBr w="12700" cmpd="sng">
                      <a:noFill/>
                      <a:prstDash val="solid"/>
                    </a:lnTlToBr>
                    <a:lnBlToTr w="12700" cmpd="sng">
                      <a:noFill/>
                      <a:prstDash val="solid"/>
                    </a:lnBlToTr>
                    <a:solidFill>
                      <a:schemeClr val="accent2">
                        <a:lumMod val="60000"/>
                        <a:lumOff val="40000"/>
                      </a:schemeClr>
                    </a:solidFill>
                  </a:tcPr>
                </a:tc>
                <a:tc>
                  <a:txBody>
                    <a:bodyPr/>
                    <a:lstStyle/>
                    <a:p>
                      <a:pPr>
                        <a:lnSpc>
                          <a:spcPts val="500"/>
                        </a:lnSpc>
                      </a:pPr>
                      <a:endParaRPr lang="en-GB" sz="2400" dirty="0"/>
                    </a:p>
                  </a:txBody>
                  <a:tcPr marL="121920" marR="121920" marT="60960" marB="60960" anchor="ctr">
                    <a:lnL w="6350" cap="flat" cmpd="sng" algn="ctr">
                      <a:solidFill>
                        <a:srgbClr val="A6A6A6"/>
                      </a:solidFill>
                      <a:prstDash val="lgDash"/>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A6A6A6"/>
                      </a:solidFill>
                      <a:prstDash val="lgDash"/>
                      <a:round/>
                      <a:headEnd type="none" w="med" len="med"/>
                      <a:tailEnd type="none" w="med" len="med"/>
                    </a:lnT>
                    <a:lnB w="6350" cap="flat" cmpd="sng" algn="ctr">
                      <a:solidFill>
                        <a:srgbClr val="A6A6A6"/>
                      </a:solidFill>
                      <a:prstDash val="lgDash"/>
                      <a:round/>
                      <a:headEnd type="none" w="med" len="med"/>
                      <a:tailEnd type="none" w="med" len="med"/>
                    </a:lnB>
                    <a:lnTlToBr w="12700" cmpd="sng">
                      <a:noFill/>
                      <a:prstDash val="solid"/>
                    </a:lnTlToBr>
                    <a:lnBlToTr w="12700" cmpd="sng">
                      <a:noFill/>
                      <a:prstDash val="solid"/>
                    </a:lnBlToTr>
                    <a:solidFill>
                      <a:schemeClr val="accent2">
                        <a:lumMod val="60000"/>
                        <a:lumOff val="40000"/>
                      </a:schemeClr>
                    </a:solidFill>
                  </a:tcPr>
                </a:tc>
                <a:extLst>
                  <a:ext uri="{0D108BD9-81ED-4DB2-BD59-A6C34878D82A}">
                    <a16:rowId xmlns:a16="http://schemas.microsoft.com/office/drawing/2014/main" val="832918064"/>
                  </a:ext>
                </a:extLst>
              </a:tr>
            </a:tbl>
          </a:graphicData>
        </a:graphic>
      </p:graphicFrame>
      <p:graphicFrame>
        <p:nvGraphicFramePr>
          <p:cNvPr id="3" name="Table 2"/>
          <p:cNvGraphicFramePr>
            <a:graphicFrameLocks noGrp="1"/>
          </p:cNvGraphicFramePr>
          <p:nvPr>
            <p:extLst/>
          </p:nvPr>
        </p:nvGraphicFramePr>
        <p:xfrm>
          <a:off x="224715" y="6282674"/>
          <a:ext cx="11737591" cy="545253"/>
        </p:xfrm>
        <a:graphic>
          <a:graphicData uri="http://schemas.openxmlformats.org/drawingml/2006/table">
            <a:tbl>
              <a:tblPr firstRow="1" bandRow="1">
                <a:tableStyleId>{5C22544A-7EE6-4342-B048-85BDC9FD1C3A}</a:tableStyleId>
              </a:tblPr>
              <a:tblGrid>
                <a:gridCol w="888371">
                  <a:extLst>
                    <a:ext uri="{9D8B030D-6E8A-4147-A177-3AD203B41FA5}">
                      <a16:colId xmlns:a16="http://schemas.microsoft.com/office/drawing/2014/main" val="1529689182"/>
                    </a:ext>
                  </a:extLst>
                </a:gridCol>
                <a:gridCol w="680380">
                  <a:extLst>
                    <a:ext uri="{9D8B030D-6E8A-4147-A177-3AD203B41FA5}">
                      <a16:colId xmlns:a16="http://schemas.microsoft.com/office/drawing/2014/main" val="58803554"/>
                    </a:ext>
                  </a:extLst>
                </a:gridCol>
                <a:gridCol w="269240">
                  <a:extLst>
                    <a:ext uri="{9D8B030D-6E8A-4147-A177-3AD203B41FA5}">
                      <a16:colId xmlns:a16="http://schemas.microsoft.com/office/drawing/2014/main" val="1246442520"/>
                    </a:ext>
                  </a:extLst>
                </a:gridCol>
                <a:gridCol w="494980">
                  <a:extLst>
                    <a:ext uri="{9D8B030D-6E8A-4147-A177-3AD203B41FA5}">
                      <a16:colId xmlns:a16="http://schemas.microsoft.com/office/drawing/2014/main" val="3544775414"/>
                    </a:ext>
                  </a:extLst>
                </a:gridCol>
                <a:gridCol w="494980">
                  <a:extLst>
                    <a:ext uri="{9D8B030D-6E8A-4147-A177-3AD203B41FA5}">
                      <a16:colId xmlns:a16="http://schemas.microsoft.com/office/drawing/2014/main" val="3754481966"/>
                    </a:ext>
                  </a:extLst>
                </a:gridCol>
                <a:gridCol w="494980">
                  <a:extLst>
                    <a:ext uri="{9D8B030D-6E8A-4147-A177-3AD203B41FA5}">
                      <a16:colId xmlns:a16="http://schemas.microsoft.com/office/drawing/2014/main" val="908643633"/>
                    </a:ext>
                  </a:extLst>
                </a:gridCol>
                <a:gridCol w="494980">
                  <a:extLst>
                    <a:ext uri="{9D8B030D-6E8A-4147-A177-3AD203B41FA5}">
                      <a16:colId xmlns:a16="http://schemas.microsoft.com/office/drawing/2014/main" val="1953990807"/>
                    </a:ext>
                  </a:extLst>
                </a:gridCol>
                <a:gridCol w="494980">
                  <a:extLst>
                    <a:ext uri="{9D8B030D-6E8A-4147-A177-3AD203B41FA5}">
                      <a16:colId xmlns:a16="http://schemas.microsoft.com/office/drawing/2014/main" val="3017895599"/>
                    </a:ext>
                  </a:extLst>
                </a:gridCol>
                <a:gridCol w="494980">
                  <a:extLst>
                    <a:ext uri="{9D8B030D-6E8A-4147-A177-3AD203B41FA5}">
                      <a16:colId xmlns:a16="http://schemas.microsoft.com/office/drawing/2014/main" val="3869050114"/>
                    </a:ext>
                  </a:extLst>
                </a:gridCol>
                <a:gridCol w="494980">
                  <a:extLst>
                    <a:ext uri="{9D8B030D-6E8A-4147-A177-3AD203B41FA5}">
                      <a16:colId xmlns:a16="http://schemas.microsoft.com/office/drawing/2014/main" val="3140421209"/>
                    </a:ext>
                  </a:extLst>
                </a:gridCol>
                <a:gridCol w="494980">
                  <a:extLst>
                    <a:ext uri="{9D8B030D-6E8A-4147-A177-3AD203B41FA5}">
                      <a16:colId xmlns:a16="http://schemas.microsoft.com/office/drawing/2014/main" val="4098778395"/>
                    </a:ext>
                  </a:extLst>
                </a:gridCol>
                <a:gridCol w="494980">
                  <a:extLst>
                    <a:ext uri="{9D8B030D-6E8A-4147-A177-3AD203B41FA5}">
                      <a16:colId xmlns:a16="http://schemas.microsoft.com/office/drawing/2014/main" val="381368761"/>
                    </a:ext>
                  </a:extLst>
                </a:gridCol>
                <a:gridCol w="494980">
                  <a:extLst>
                    <a:ext uri="{9D8B030D-6E8A-4147-A177-3AD203B41FA5}">
                      <a16:colId xmlns:a16="http://schemas.microsoft.com/office/drawing/2014/main" val="99440228"/>
                    </a:ext>
                  </a:extLst>
                </a:gridCol>
                <a:gridCol w="494980">
                  <a:extLst>
                    <a:ext uri="{9D8B030D-6E8A-4147-A177-3AD203B41FA5}">
                      <a16:colId xmlns:a16="http://schemas.microsoft.com/office/drawing/2014/main" val="3305151165"/>
                    </a:ext>
                  </a:extLst>
                </a:gridCol>
                <a:gridCol w="494980">
                  <a:extLst>
                    <a:ext uri="{9D8B030D-6E8A-4147-A177-3AD203B41FA5}">
                      <a16:colId xmlns:a16="http://schemas.microsoft.com/office/drawing/2014/main" val="1688721242"/>
                    </a:ext>
                  </a:extLst>
                </a:gridCol>
                <a:gridCol w="494980">
                  <a:extLst>
                    <a:ext uri="{9D8B030D-6E8A-4147-A177-3AD203B41FA5}">
                      <a16:colId xmlns:a16="http://schemas.microsoft.com/office/drawing/2014/main" val="4262900250"/>
                    </a:ext>
                  </a:extLst>
                </a:gridCol>
                <a:gridCol w="494980">
                  <a:extLst>
                    <a:ext uri="{9D8B030D-6E8A-4147-A177-3AD203B41FA5}">
                      <a16:colId xmlns:a16="http://schemas.microsoft.com/office/drawing/2014/main" val="54085809"/>
                    </a:ext>
                  </a:extLst>
                </a:gridCol>
                <a:gridCol w="494980">
                  <a:extLst>
                    <a:ext uri="{9D8B030D-6E8A-4147-A177-3AD203B41FA5}">
                      <a16:colId xmlns:a16="http://schemas.microsoft.com/office/drawing/2014/main" val="3193144179"/>
                    </a:ext>
                  </a:extLst>
                </a:gridCol>
                <a:gridCol w="494980">
                  <a:extLst>
                    <a:ext uri="{9D8B030D-6E8A-4147-A177-3AD203B41FA5}">
                      <a16:colId xmlns:a16="http://schemas.microsoft.com/office/drawing/2014/main" val="1040942501"/>
                    </a:ext>
                  </a:extLst>
                </a:gridCol>
                <a:gridCol w="494980">
                  <a:extLst>
                    <a:ext uri="{9D8B030D-6E8A-4147-A177-3AD203B41FA5}">
                      <a16:colId xmlns:a16="http://schemas.microsoft.com/office/drawing/2014/main" val="1486190972"/>
                    </a:ext>
                  </a:extLst>
                </a:gridCol>
                <a:gridCol w="494980">
                  <a:extLst>
                    <a:ext uri="{9D8B030D-6E8A-4147-A177-3AD203B41FA5}">
                      <a16:colId xmlns:a16="http://schemas.microsoft.com/office/drawing/2014/main" val="657662471"/>
                    </a:ext>
                  </a:extLst>
                </a:gridCol>
                <a:gridCol w="494980">
                  <a:extLst>
                    <a:ext uri="{9D8B030D-6E8A-4147-A177-3AD203B41FA5}">
                      <a16:colId xmlns:a16="http://schemas.microsoft.com/office/drawing/2014/main" val="205680418"/>
                    </a:ext>
                  </a:extLst>
                </a:gridCol>
                <a:gridCol w="494980">
                  <a:extLst>
                    <a:ext uri="{9D8B030D-6E8A-4147-A177-3AD203B41FA5}">
                      <a16:colId xmlns:a16="http://schemas.microsoft.com/office/drawing/2014/main" val="3050492831"/>
                    </a:ext>
                  </a:extLst>
                </a:gridCol>
              </a:tblGrid>
              <a:tr h="545253">
                <a:tc>
                  <a:txBody>
                    <a:bodyPr/>
                    <a:lstStyle/>
                    <a:p>
                      <a:pPr marL="0" algn="ctr" defTabSz="852772" rtl="0" eaLnBrk="1" fontAlgn="b" latinLnBrk="0" hangingPunct="1">
                        <a:lnSpc>
                          <a:spcPts val="500"/>
                        </a:lnSpc>
                      </a:pPr>
                      <a:endParaRPr lang="en-GB" sz="1600" b="1" i="0" u="none" strike="noStrike" kern="1200" dirty="0" smtClean="0">
                        <a:solidFill>
                          <a:schemeClr val="accent1"/>
                        </a:solidFill>
                        <a:effectLst/>
                        <a:latin typeface="Calibri" panose="020F0502020204030204" pitchFamily="34" charset="0"/>
                        <a:ea typeface="+mn-ea"/>
                        <a:cs typeface="+mn-cs"/>
                      </a:endParaRPr>
                    </a:p>
                    <a:p>
                      <a:pPr marL="0" algn="ctr" defTabSz="852772" rtl="0" eaLnBrk="1" fontAlgn="b" latinLnBrk="0" hangingPunct="1">
                        <a:lnSpc>
                          <a:spcPts val="500"/>
                        </a:lnSpc>
                      </a:pPr>
                      <a:endParaRPr lang="en-GB" sz="1600" b="1" i="0" u="none" strike="noStrike" kern="1200" dirty="0" smtClean="0">
                        <a:solidFill>
                          <a:schemeClr val="accent1"/>
                        </a:solidFill>
                        <a:effectLst/>
                        <a:latin typeface="Calibri" panose="020F0502020204030204" pitchFamily="34" charset="0"/>
                        <a:ea typeface="+mn-ea"/>
                        <a:cs typeface="+mn-cs"/>
                      </a:endParaRPr>
                    </a:p>
                    <a:p>
                      <a:pPr marL="0" algn="ctr" defTabSz="852772" rtl="0" eaLnBrk="1" fontAlgn="b" latinLnBrk="0" hangingPunct="1">
                        <a:lnSpc>
                          <a:spcPts val="500"/>
                        </a:lnSpc>
                      </a:pPr>
                      <a:endParaRPr lang="en-GB" sz="1600" b="1" i="0" u="none" strike="noStrike" kern="1200" dirty="0" smtClean="0">
                        <a:solidFill>
                          <a:schemeClr val="accent1"/>
                        </a:solidFill>
                        <a:effectLst/>
                        <a:latin typeface="Calibri" panose="020F0502020204030204" pitchFamily="34" charset="0"/>
                        <a:ea typeface="+mn-ea"/>
                        <a:cs typeface="+mn-cs"/>
                      </a:endParaRPr>
                    </a:p>
                    <a:p>
                      <a:pPr marL="0" algn="ctr" defTabSz="852772" rtl="0" eaLnBrk="1" fontAlgn="b" latinLnBrk="0" hangingPunct="1">
                        <a:lnSpc>
                          <a:spcPts val="500"/>
                        </a:lnSpc>
                      </a:pPr>
                      <a:endParaRPr lang="en-GB" sz="1600" b="1" i="0" u="none" strike="noStrike" kern="1200" dirty="0" smtClean="0">
                        <a:solidFill>
                          <a:schemeClr val="accent1"/>
                        </a:solidFill>
                        <a:effectLst/>
                        <a:latin typeface="Calibri" panose="020F0502020204030204" pitchFamily="34" charset="0"/>
                        <a:ea typeface="+mn-ea"/>
                        <a:cs typeface="+mn-cs"/>
                      </a:endParaRPr>
                    </a:p>
                    <a:p>
                      <a:pPr marL="0" algn="ctr" defTabSz="852772" rtl="0" eaLnBrk="1" fontAlgn="b" latinLnBrk="0" hangingPunct="1">
                        <a:lnSpc>
                          <a:spcPts val="500"/>
                        </a:lnSpc>
                      </a:pPr>
                      <a:r>
                        <a:rPr lang="en-GB" sz="1600" b="1" i="0" u="none" strike="noStrike" kern="1200" dirty="0" smtClean="0">
                          <a:solidFill>
                            <a:schemeClr val="accent1"/>
                          </a:solidFill>
                          <a:effectLst/>
                          <a:latin typeface="Calibri" panose="020F0502020204030204" pitchFamily="34" charset="0"/>
                          <a:ea typeface="+mn-ea"/>
                          <a:cs typeface="+mn-cs"/>
                          <a:hlinkClick r:id="rId31"/>
                        </a:rPr>
                        <a:t>DASA</a:t>
                      </a:r>
                      <a:r>
                        <a:rPr lang="en-GB" sz="1600" b="1" i="0" u="none" strike="noStrike" kern="1200" dirty="0" smtClean="0">
                          <a:solidFill>
                            <a:schemeClr val="accent1"/>
                          </a:solidFill>
                          <a:effectLst/>
                          <a:latin typeface="Calibri" panose="020F0502020204030204" pitchFamily="34" charset="0"/>
                          <a:ea typeface="+mn-ea"/>
                          <a:cs typeface="+mn-cs"/>
                        </a:rPr>
                        <a:t>  </a:t>
                      </a:r>
                      <a:endParaRPr lang="en-GB" sz="1600" b="1" i="0" u="none" strike="noStrike" kern="1200" dirty="0">
                        <a:solidFill>
                          <a:schemeClr val="accent1"/>
                        </a:solidFill>
                        <a:effectLst/>
                        <a:latin typeface="Calibri" panose="020F0502020204030204" pitchFamily="34" charset="0"/>
                        <a:ea typeface="+mn-ea"/>
                        <a:cs typeface="+mn-cs"/>
                      </a:endParaRPr>
                    </a:p>
                  </a:txBody>
                  <a:tcPr marL="121920" marR="121920" marT="60960" marB="6096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A6A6A6"/>
                      </a:solidFill>
                      <a:prstDash val="lgDash"/>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nSpc>
                          <a:spcPts val="500"/>
                        </a:lnSpc>
                      </a:pPr>
                      <a:endParaRPr lang="en-GB" sz="2400" dirty="0"/>
                    </a:p>
                  </a:txBody>
                  <a:tcPr marL="121920" marR="121920" marT="60960" marB="60960" anchor="ctr">
                    <a:lnL w="12700" cap="flat" cmpd="sng" algn="ctr">
                      <a:solidFill>
                        <a:srgbClr val="000000"/>
                      </a:solidFill>
                      <a:prstDash val="solid"/>
                      <a:round/>
                      <a:headEnd type="none" w="med" len="med"/>
                      <a:tailEnd type="none" w="med" len="med"/>
                    </a:lnL>
                    <a:lnR w="6350" cap="flat" cmpd="sng" algn="ctr">
                      <a:solidFill>
                        <a:srgbClr val="A6A6A6"/>
                      </a:solidFill>
                      <a:prstDash val="lgDash"/>
                      <a:round/>
                      <a:headEnd type="none" w="med" len="med"/>
                      <a:tailEnd type="none" w="med" len="med"/>
                    </a:lnR>
                    <a:lnT w="6350" cap="flat" cmpd="sng" algn="ctr">
                      <a:solidFill>
                        <a:srgbClr val="A6A6A6"/>
                      </a:solidFill>
                      <a:prstDash val="lgDash"/>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nSpc>
                          <a:spcPts val="500"/>
                        </a:lnSpc>
                      </a:pPr>
                      <a:endParaRPr lang="en-GB" sz="2400" dirty="0"/>
                    </a:p>
                  </a:txBody>
                  <a:tcPr marL="121920" marR="121920" marT="60960" marB="60960" anchor="ctr">
                    <a:lnL w="6350" cap="flat" cmpd="sng" algn="ctr">
                      <a:solidFill>
                        <a:srgbClr val="A6A6A6"/>
                      </a:solidFill>
                      <a:prstDash val="lgDash"/>
                      <a:round/>
                      <a:headEnd type="none" w="med" len="med"/>
                      <a:tailEnd type="none" w="med" len="med"/>
                    </a:lnL>
                    <a:lnR w="6350" cap="flat" cmpd="sng" algn="ctr">
                      <a:solidFill>
                        <a:srgbClr val="A6A6A6"/>
                      </a:solidFill>
                      <a:prstDash val="lgDash"/>
                      <a:round/>
                      <a:headEnd type="none" w="med" len="med"/>
                      <a:tailEnd type="none" w="med" len="med"/>
                    </a:lnR>
                    <a:lnT w="6350" cap="flat" cmpd="sng" algn="ctr">
                      <a:solidFill>
                        <a:srgbClr val="A6A6A6"/>
                      </a:solidFill>
                      <a:prstDash val="lgDash"/>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nSpc>
                          <a:spcPts val="500"/>
                        </a:lnSpc>
                      </a:pPr>
                      <a:endParaRPr lang="en-GB" sz="2400" dirty="0"/>
                    </a:p>
                  </a:txBody>
                  <a:tcPr marL="121920" marR="121920" marT="60960" marB="60960" anchor="ctr">
                    <a:lnL w="6350" cap="flat" cmpd="sng" algn="ctr">
                      <a:solidFill>
                        <a:srgbClr val="A6A6A6"/>
                      </a:solidFill>
                      <a:prstDash val="lgDash"/>
                      <a:round/>
                      <a:headEnd type="none" w="med" len="med"/>
                      <a:tailEnd type="none" w="med" len="med"/>
                    </a:lnL>
                    <a:lnR w="6350" cap="flat" cmpd="sng" algn="ctr">
                      <a:solidFill>
                        <a:srgbClr val="A6A6A6"/>
                      </a:solidFill>
                      <a:prstDash val="lgDash"/>
                      <a:round/>
                      <a:headEnd type="none" w="med" len="med"/>
                      <a:tailEnd type="none" w="med" len="med"/>
                    </a:lnR>
                    <a:lnT w="6350" cap="flat" cmpd="sng" algn="ctr">
                      <a:solidFill>
                        <a:srgbClr val="A6A6A6"/>
                      </a:solidFill>
                      <a:prstDash val="lgDash"/>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nSpc>
                          <a:spcPts val="500"/>
                        </a:lnSpc>
                      </a:pPr>
                      <a:endParaRPr lang="en-GB" sz="2400" dirty="0"/>
                    </a:p>
                  </a:txBody>
                  <a:tcPr marL="121920" marR="121920" marT="60960" marB="60960" anchor="ctr">
                    <a:lnL w="6350" cap="flat" cmpd="sng" algn="ctr">
                      <a:solidFill>
                        <a:srgbClr val="A6A6A6"/>
                      </a:solidFill>
                      <a:prstDash val="lgDash"/>
                      <a:round/>
                      <a:headEnd type="none" w="med" len="med"/>
                      <a:tailEnd type="none" w="med" len="med"/>
                    </a:lnL>
                    <a:lnR w="6350" cap="flat" cmpd="sng" algn="ctr">
                      <a:solidFill>
                        <a:srgbClr val="A6A6A6"/>
                      </a:solidFill>
                      <a:prstDash val="lgDash"/>
                      <a:round/>
                      <a:headEnd type="none" w="med" len="med"/>
                      <a:tailEnd type="none" w="med" len="med"/>
                    </a:lnR>
                    <a:lnT w="6350" cap="flat" cmpd="sng" algn="ctr">
                      <a:solidFill>
                        <a:srgbClr val="A6A6A6"/>
                      </a:solidFill>
                      <a:prstDash val="lgDash"/>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nSpc>
                          <a:spcPts val="500"/>
                        </a:lnSpc>
                      </a:pPr>
                      <a:endParaRPr lang="en-GB" sz="2400" dirty="0"/>
                    </a:p>
                  </a:txBody>
                  <a:tcPr marL="121920" marR="121920" marT="60960" marB="60960" anchor="ctr">
                    <a:lnL w="6350" cap="flat" cmpd="sng" algn="ctr">
                      <a:solidFill>
                        <a:srgbClr val="A6A6A6"/>
                      </a:solidFill>
                      <a:prstDash val="lgDash"/>
                      <a:round/>
                      <a:headEnd type="none" w="med" len="med"/>
                      <a:tailEnd type="none" w="med" len="med"/>
                    </a:lnL>
                    <a:lnR w="6350" cap="flat" cmpd="sng" algn="ctr">
                      <a:solidFill>
                        <a:srgbClr val="A6A6A6"/>
                      </a:solidFill>
                      <a:prstDash val="lgDash"/>
                      <a:round/>
                      <a:headEnd type="none" w="med" len="med"/>
                      <a:tailEnd type="none" w="med" len="med"/>
                    </a:lnR>
                    <a:lnT w="6350" cap="flat" cmpd="sng" algn="ctr">
                      <a:solidFill>
                        <a:srgbClr val="A6A6A6"/>
                      </a:solidFill>
                      <a:prstDash val="lgDash"/>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nSpc>
                          <a:spcPts val="500"/>
                        </a:lnSpc>
                      </a:pPr>
                      <a:endParaRPr lang="en-GB" sz="2400" dirty="0"/>
                    </a:p>
                  </a:txBody>
                  <a:tcPr marL="121920" marR="121920" marT="60960" marB="60960" anchor="ctr">
                    <a:lnL w="6350" cap="flat" cmpd="sng" algn="ctr">
                      <a:solidFill>
                        <a:srgbClr val="A6A6A6"/>
                      </a:solidFill>
                      <a:prstDash val="lgDash"/>
                      <a:round/>
                      <a:headEnd type="none" w="med" len="med"/>
                      <a:tailEnd type="none" w="med" len="med"/>
                    </a:lnL>
                    <a:lnR w="6350" cap="flat" cmpd="sng" algn="ctr">
                      <a:solidFill>
                        <a:srgbClr val="A6A6A6"/>
                      </a:solidFill>
                      <a:prstDash val="lgDash"/>
                      <a:round/>
                      <a:headEnd type="none" w="med" len="med"/>
                      <a:tailEnd type="none" w="med" len="med"/>
                    </a:lnR>
                    <a:lnT w="6350" cap="flat" cmpd="sng" algn="ctr">
                      <a:solidFill>
                        <a:srgbClr val="A6A6A6"/>
                      </a:solidFill>
                      <a:prstDash val="lgDash"/>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nSpc>
                          <a:spcPts val="500"/>
                        </a:lnSpc>
                      </a:pPr>
                      <a:endParaRPr lang="en-GB" sz="2400" dirty="0"/>
                    </a:p>
                  </a:txBody>
                  <a:tcPr marL="121920" marR="121920" marT="60960" marB="60960" anchor="ctr">
                    <a:lnL w="6350" cap="flat" cmpd="sng" algn="ctr">
                      <a:solidFill>
                        <a:srgbClr val="A6A6A6"/>
                      </a:solidFill>
                      <a:prstDash val="lgDash"/>
                      <a:round/>
                      <a:headEnd type="none" w="med" len="med"/>
                      <a:tailEnd type="none" w="med" len="med"/>
                    </a:lnL>
                    <a:lnR w="6350" cap="flat" cmpd="sng" algn="ctr">
                      <a:solidFill>
                        <a:srgbClr val="A6A6A6"/>
                      </a:solidFill>
                      <a:prstDash val="lgDash"/>
                      <a:round/>
                      <a:headEnd type="none" w="med" len="med"/>
                      <a:tailEnd type="none" w="med" len="med"/>
                    </a:lnR>
                    <a:lnT w="6350" cap="flat" cmpd="sng" algn="ctr">
                      <a:solidFill>
                        <a:srgbClr val="A6A6A6"/>
                      </a:solidFill>
                      <a:prstDash val="lgDash"/>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nSpc>
                          <a:spcPts val="500"/>
                        </a:lnSpc>
                      </a:pPr>
                      <a:endParaRPr lang="en-GB" sz="2400" dirty="0"/>
                    </a:p>
                  </a:txBody>
                  <a:tcPr marL="121920" marR="121920" marT="60960" marB="60960" anchor="ctr">
                    <a:lnL w="6350" cap="flat" cmpd="sng" algn="ctr">
                      <a:solidFill>
                        <a:srgbClr val="A6A6A6"/>
                      </a:solidFill>
                      <a:prstDash val="lgDash"/>
                      <a:round/>
                      <a:headEnd type="none" w="med" len="med"/>
                      <a:tailEnd type="none" w="med" len="med"/>
                    </a:lnL>
                    <a:lnR w="6350" cap="flat" cmpd="sng" algn="ctr">
                      <a:solidFill>
                        <a:srgbClr val="A6A6A6"/>
                      </a:solidFill>
                      <a:prstDash val="lgDash"/>
                      <a:round/>
                      <a:headEnd type="none" w="med" len="med"/>
                      <a:tailEnd type="none" w="med" len="med"/>
                    </a:lnR>
                    <a:lnT w="6350" cap="flat" cmpd="sng" algn="ctr">
                      <a:solidFill>
                        <a:srgbClr val="A6A6A6"/>
                      </a:solidFill>
                      <a:prstDash val="lgDash"/>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nSpc>
                          <a:spcPts val="500"/>
                        </a:lnSpc>
                      </a:pPr>
                      <a:endParaRPr lang="en-GB" sz="2400" dirty="0"/>
                    </a:p>
                  </a:txBody>
                  <a:tcPr marL="121920" marR="121920" marT="60960" marB="60960" anchor="ctr">
                    <a:lnL w="6350" cap="flat" cmpd="sng" algn="ctr">
                      <a:solidFill>
                        <a:srgbClr val="A6A6A6"/>
                      </a:solidFill>
                      <a:prstDash val="lgDash"/>
                      <a:round/>
                      <a:headEnd type="none" w="med" len="med"/>
                      <a:tailEnd type="none" w="med" len="med"/>
                    </a:lnL>
                    <a:lnR w="6350" cap="flat" cmpd="sng" algn="ctr">
                      <a:solidFill>
                        <a:srgbClr val="A6A6A6"/>
                      </a:solidFill>
                      <a:prstDash val="lgDash"/>
                      <a:round/>
                      <a:headEnd type="none" w="med" len="med"/>
                      <a:tailEnd type="none" w="med" len="med"/>
                    </a:lnR>
                    <a:lnT w="6350" cap="flat" cmpd="sng" algn="ctr">
                      <a:solidFill>
                        <a:srgbClr val="A6A6A6"/>
                      </a:solidFill>
                      <a:prstDash val="lgDash"/>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nSpc>
                          <a:spcPts val="500"/>
                        </a:lnSpc>
                      </a:pPr>
                      <a:endParaRPr lang="en-GB" sz="2400" dirty="0"/>
                    </a:p>
                  </a:txBody>
                  <a:tcPr marL="121920" marR="121920" marT="60960" marB="60960" anchor="ctr">
                    <a:lnL w="6350" cap="flat" cmpd="sng" algn="ctr">
                      <a:solidFill>
                        <a:srgbClr val="A6A6A6"/>
                      </a:solidFill>
                      <a:prstDash val="lgDash"/>
                      <a:round/>
                      <a:headEnd type="none" w="med" len="med"/>
                      <a:tailEnd type="none" w="med" len="med"/>
                    </a:lnL>
                    <a:lnR w="6350" cap="flat" cmpd="sng" algn="ctr">
                      <a:solidFill>
                        <a:srgbClr val="A6A6A6"/>
                      </a:solidFill>
                      <a:prstDash val="lgDash"/>
                      <a:round/>
                      <a:headEnd type="none" w="med" len="med"/>
                      <a:tailEnd type="none" w="med" len="med"/>
                    </a:lnR>
                    <a:lnT w="6350" cap="flat" cmpd="sng" algn="ctr">
                      <a:solidFill>
                        <a:srgbClr val="A6A6A6"/>
                      </a:solidFill>
                      <a:prstDash val="lgDash"/>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nSpc>
                          <a:spcPts val="500"/>
                        </a:lnSpc>
                      </a:pPr>
                      <a:endParaRPr lang="en-GB" sz="2400" dirty="0"/>
                    </a:p>
                  </a:txBody>
                  <a:tcPr marL="121920" marR="121920" marT="60960" marB="60960" anchor="ctr">
                    <a:lnL w="6350" cap="flat" cmpd="sng" algn="ctr">
                      <a:solidFill>
                        <a:srgbClr val="A6A6A6"/>
                      </a:solidFill>
                      <a:prstDash val="lgDash"/>
                      <a:round/>
                      <a:headEnd type="none" w="med" len="med"/>
                      <a:tailEnd type="none" w="med" len="med"/>
                    </a:lnL>
                    <a:lnR w="6350" cap="flat" cmpd="sng" algn="ctr">
                      <a:solidFill>
                        <a:srgbClr val="A6A6A6"/>
                      </a:solidFill>
                      <a:prstDash val="lgDash"/>
                      <a:round/>
                      <a:headEnd type="none" w="med" len="med"/>
                      <a:tailEnd type="none" w="med" len="med"/>
                    </a:lnR>
                    <a:lnT w="6350" cap="flat" cmpd="sng" algn="ctr">
                      <a:solidFill>
                        <a:srgbClr val="A6A6A6"/>
                      </a:solidFill>
                      <a:prstDash val="lgDash"/>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nSpc>
                          <a:spcPts val="500"/>
                        </a:lnSpc>
                      </a:pPr>
                      <a:endParaRPr lang="en-GB" sz="2400" dirty="0"/>
                    </a:p>
                  </a:txBody>
                  <a:tcPr marL="121920" marR="121920" marT="60960" marB="60960" anchor="ctr">
                    <a:lnL w="6350" cap="flat" cmpd="sng" algn="ctr">
                      <a:solidFill>
                        <a:srgbClr val="A6A6A6"/>
                      </a:solidFill>
                      <a:prstDash val="lgDash"/>
                      <a:round/>
                      <a:headEnd type="none" w="med" len="med"/>
                      <a:tailEnd type="none" w="med" len="med"/>
                    </a:lnL>
                    <a:lnR w="6350" cap="flat" cmpd="sng" algn="ctr">
                      <a:solidFill>
                        <a:srgbClr val="A6A6A6"/>
                      </a:solidFill>
                      <a:prstDash val="lgDash"/>
                      <a:round/>
                      <a:headEnd type="none" w="med" len="med"/>
                      <a:tailEnd type="none" w="med" len="med"/>
                    </a:lnR>
                    <a:lnT w="6350" cap="flat" cmpd="sng" algn="ctr">
                      <a:solidFill>
                        <a:srgbClr val="A6A6A6"/>
                      </a:solidFill>
                      <a:prstDash val="lgDash"/>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nSpc>
                          <a:spcPts val="500"/>
                        </a:lnSpc>
                      </a:pPr>
                      <a:endParaRPr lang="en-GB" sz="2400" dirty="0"/>
                    </a:p>
                  </a:txBody>
                  <a:tcPr marL="121920" marR="121920" marT="60960" marB="60960" anchor="ctr">
                    <a:lnL w="6350" cap="flat" cmpd="sng" algn="ctr">
                      <a:solidFill>
                        <a:srgbClr val="A6A6A6"/>
                      </a:solidFill>
                      <a:prstDash val="lgDash"/>
                      <a:round/>
                      <a:headEnd type="none" w="med" len="med"/>
                      <a:tailEnd type="none" w="med" len="med"/>
                    </a:lnL>
                    <a:lnR w="6350" cap="flat" cmpd="sng" algn="ctr">
                      <a:solidFill>
                        <a:srgbClr val="A6A6A6"/>
                      </a:solidFill>
                      <a:prstDash val="lgDash"/>
                      <a:round/>
                      <a:headEnd type="none" w="med" len="med"/>
                      <a:tailEnd type="none" w="med" len="med"/>
                    </a:lnR>
                    <a:lnT w="6350" cap="flat" cmpd="sng" algn="ctr">
                      <a:solidFill>
                        <a:srgbClr val="A6A6A6"/>
                      </a:solidFill>
                      <a:prstDash val="lgDash"/>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nSpc>
                          <a:spcPts val="500"/>
                        </a:lnSpc>
                      </a:pPr>
                      <a:endParaRPr lang="en-GB" sz="2400" dirty="0"/>
                    </a:p>
                  </a:txBody>
                  <a:tcPr marL="121920" marR="121920" marT="60960" marB="60960" anchor="ctr">
                    <a:lnL w="6350" cap="flat" cmpd="sng" algn="ctr">
                      <a:solidFill>
                        <a:srgbClr val="A6A6A6"/>
                      </a:solidFill>
                      <a:prstDash val="lgDash"/>
                      <a:round/>
                      <a:headEnd type="none" w="med" len="med"/>
                      <a:tailEnd type="none" w="med" len="med"/>
                    </a:lnL>
                    <a:lnR w="6350" cap="flat" cmpd="sng" algn="ctr">
                      <a:solidFill>
                        <a:srgbClr val="A6A6A6"/>
                      </a:solidFill>
                      <a:prstDash val="lgDash"/>
                      <a:round/>
                      <a:headEnd type="none" w="med" len="med"/>
                      <a:tailEnd type="none" w="med" len="med"/>
                    </a:lnR>
                    <a:lnT w="6350" cap="flat" cmpd="sng" algn="ctr">
                      <a:solidFill>
                        <a:srgbClr val="A6A6A6"/>
                      </a:solidFill>
                      <a:prstDash val="lgDash"/>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nSpc>
                          <a:spcPts val="500"/>
                        </a:lnSpc>
                      </a:pPr>
                      <a:endParaRPr lang="en-GB" sz="2400" dirty="0"/>
                    </a:p>
                  </a:txBody>
                  <a:tcPr marL="121920" marR="121920" marT="60960" marB="60960" anchor="ctr">
                    <a:lnL w="6350" cap="flat" cmpd="sng" algn="ctr">
                      <a:solidFill>
                        <a:srgbClr val="A6A6A6"/>
                      </a:solidFill>
                      <a:prstDash val="lgDash"/>
                      <a:round/>
                      <a:headEnd type="none" w="med" len="med"/>
                      <a:tailEnd type="none" w="med" len="med"/>
                    </a:lnL>
                    <a:lnR w="6350" cap="flat" cmpd="sng" algn="ctr">
                      <a:solidFill>
                        <a:srgbClr val="A6A6A6"/>
                      </a:solidFill>
                      <a:prstDash val="lgDash"/>
                      <a:round/>
                      <a:headEnd type="none" w="med" len="med"/>
                      <a:tailEnd type="none" w="med" len="med"/>
                    </a:lnR>
                    <a:lnT w="6350" cap="flat" cmpd="sng" algn="ctr">
                      <a:solidFill>
                        <a:srgbClr val="A6A6A6"/>
                      </a:solidFill>
                      <a:prstDash val="lgDash"/>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nSpc>
                          <a:spcPts val="500"/>
                        </a:lnSpc>
                      </a:pPr>
                      <a:endParaRPr lang="en-GB" sz="2400" dirty="0"/>
                    </a:p>
                  </a:txBody>
                  <a:tcPr marL="121920" marR="121920" marT="60960" marB="60960" anchor="ctr">
                    <a:lnL w="6350" cap="flat" cmpd="sng" algn="ctr">
                      <a:solidFill>
                        <a:srgbClr val="A6A6A6"/>
                      </a:solidFill>
                      <a:prstDash val="lgDash"/>
                      <a:round/>
                      <a:headEnd type="none" w="med" len="med"/>
                      <a:tailEnd type="none" w="med" len="med"/>
                    </a:lnL>
                    <a:lnR w="6350" cap="flat" cmpd="sng" algn="ctr">
                      <a:solidFill>
                        <a:srgbClr val="A6A6A6"/>
                      </a:solidFill>
                      <a:prstDash val="lgDash"/>
                      <a:round/>
                      <a:headEnd type="none" w="med" len="med"/>
                      <a:tailEnd type="none" w="med" len="med"/>
                    </a:lnR>
                    <a:lnT w="6350" cap="flat" cmpd="sng" algn="ctr">
                      <a:solidFill>
                        <a:srgbClr val="A6A6A6"/>
                      </a:solidFill>
                      <a:prstDash val="lgDash"/>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nSpc>
                          <a:spcPts val="500"/>
                        </a:lnSpc>
                      </a:pPr>
                      <a:endParaRPr lang="en-GB" sz="2400" dirty="0"/>
                    </a:p>
                  </a:txBody>
                  <a:tcPr marL="121920" marR="121920" marT="60960" marB="60960" anchor="ctr">
                    <a:lnL w="6350" cap="flat" cmpd="sng" algn="ctr">
                      <a:solidFill>
                        <a:srgbClr val="A6A6A6"/>
                      </a:solidFill>
                      <a:prstDash val="lgDash"/>
                      <a:round/>
                      <a:headEnd type="none" w="med" len="med"/>
                      <a:tailEnd type="none" w="med" len="med"/>
                    </a:lnL>
                    <a:lnR w="6350" cap="flat" cmpd="sng" algn="ctr">
                      <a:solidFill>
                        <a:srgbClr val="A6A6A6"/>
                      </a:solidFill>
                      <a:prstDash val="lgDash"/>
                      <a:round/>
                      <a:headEnd type="none" w="med" len="med"/>
                      <a:tailEnd type="none" w="med" len="med"/>
                    </a:lnR>
                    <a:lnT w="6350" cap="flat" cmpd="sng" algn="ctr">
                      <a:solidFill>
                        <a:srgbClr val="A6A6A6"/>
                      </a:solidFill>
                      <a:prstDash val="lgDash"/>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nSpc>
                          <a:spcPts val="500"/>
                        </a:lnSpc>
                      </a:pPr>
                      <a:endParaRPr lang="en-GB" sz="2400" dirty="0"/>
                    </a:p>
                  </a:txBody>
                  <a:tcPr marL="121920" marR="121920" marT="60960" marB="60960" anchor="ctr">
                    <a:lnL w="6350" cap="flat" cmpd="sng" algn="ctr">
                      <a:solidFill>
                        <a:srgbClr val="A6A6A6"/>
                      </a:solidFill>
                      <a:prstDash val="lgDash"/>
                      <a:round/>
                      <a:headEnd type="none" w="med" len="med"/>
                      <a:tailEnd type="none" w="med" len="med"/>
                    </a:lnL>
                    <a:lnR w="6350" cap="flat" cmpd="sng" algn="ctr">
                      <a:solidFill>
                        <a:srgbClr val="A6A6A6"/>
                      </a:solidFill>
                      <a:prstDash val="lgDash"/>
                      <a:round/>
                      <a:headEnd type="none" w="med" len="med"/>
                      <a:tailEnd type="none" w="med" len="med"/>
                    </a:lnR>
                    <a:lnT w="6350" cap="flat" cmpd="sng" algn="ctr">
                      <a:solidFill>
                        <a:srgbClr val="A6A6A6"/>
                      </a:solidFill>
                      <a:prstDash val="lgDash"/>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nSpc>
                          <a:spcPts val="500"/>
                        </a:lnSpc>
                      </a:pPr>
                      <a:endParaRPr lang="en-GB" sz="2400" dirty="0"/>
                    </a:p>
                  </a:txBody>
                  <a:tcPr marL="121920" marR="121920" marT="60960" marB="60960" anchor="ctr">
                    <a:lnL w="6350" cap="flat" cmpd="sng" algn="ctr">
                      <a:solidFill>
                        <a:srgbClr val="A6A6A6"/>
                      </a:solidFill>
                      <a:prstDash val="lgDash"/>
                      <a:round/>
                      <a:headEnd type="none" w="med" len="med"/>
                      <a:tailEnd type="none" w="med" len="med"/>
                    </a:lnL>
                    <a:lnR w="6350" cap="flat" cmpd="sng" algn="ctr">
                      <a:solidFill>
                        <a:srgbClr val="A6A6A6"/>
                      </a:solidFill>
                      <a:prstDash val="lgDash"/>
                      <a:round/>
                      <a:headEnd type="none" w="med" len="med"/>
                      <a:tailEnd type="none" w="med" len="med"/>
                    </a:lnR>
                    <a:lnT w="6350" cap="flat" cmpd="sng" algn="ctr">
                      <a:solidFill>
                        <a:srgbClr val="A6A6A6"/>
                      </a:solidFill>
                      <a:prstDash val="lgDash"/>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nSpc>
                          <a:spcPts val="500"/>
                        </a:lnSpc>
                      </a:pPr>
                      <a:endParaRPr lang="en-GB" sz="2400" dirty="0"/>
                    </a:p>
                  </a:txBody>
                  <a:tcPr marL="121920" marR="121920" marT="60960" marB="60960" anchor="ctr">
                    <a:lnL w="6350" cap="flat" cmpd="sng" algn="ctr">
                      <a:solidFill>
                        <a:srgbClr val="A6A6A6"/>
                      </a:solidFill>
                      <a:prstDash val="lgDash"/>
                      <a:round/>
                      <a:headEnd type="none" w="med" len="med"/>
                      <a:tailEnd type="none" w="med" len="med"/>
                    </a:lnL>
                    <a:lnR w="6350" cap="flat" cmpd="sng" algn="ctr">
                      <a:solidFill>
                        <a:srgbClr val="A6A6A6"/>
                      </a:solidFill>
                      <a:prstDash val="lgDash"/>
                      <a:round/>
                      <a:headEnd type="none" w="med" len="med"/>
                      <a:tailEnd type="none" w="med" len="med"/>
                    </a:lnR>
                    <a:lnT w="6350" cap="flat" cmpd="sng" algn="ctr">
                      <a:solidFill>
                        <a:srgbClr val="A6A6A6"/>
                      </a:solidFill>
                      <a:prstDash val="lgDash"/>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nSpc>
                          <a:spcPts val="500"/>
                        </a:lnSpc>
                      </a:pPr>
                      <a:endParaRPr lang="en-GB" sz="2400" dirty="0"/>
                    </a:p>
                  </a:txBody>
                  <a:tcPr marL="121920" marR="121920" marT="60960" marB="60960" anchor="ctr">
                    <a:lnL w="6350" cap="flat" cmpd="sng" algn="ctr">
                      <a:solidFill>
                        <a:srgbClr val="A6A6A6"/>
                      </a:solidFill>
                      <a:prstDash val="lgDash"/>
                      <a:round/>
                      <a:headEnd type="none" w="med" len="med"/>
                      <a:tailEnd type="none" w="med" len="med"/>
                    </a:lnL>
                    <a:lnR w="6350" cap="flat" cmpd="sng" algn="ctr">
                      <a:solidFill>
                        <a:srgbClr val="A6A6A6"/>
                      </a:solidFill>
                      <a:prstDash val="lgDash"/>
                      <a:round/>
                      <a:headEnd type="none" w="med" len="med"/>
                      <a:tailEnd type="none" w="med" len="med"/>
                    </a:lnR>
                    <a:lnT w="6350" cap="flat" cmpd="sng" algn="ctr">
                      <a:solidFill>
                        <a:srgbClr val="A6A6A6"/>
                      </a:solidFill>
                      <a:prstDash val="lgDash"/>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nSpc>
                          <a:spcPts val="500"/>
                        </a:lnSpc>
                      </a:pPr>
                      <a:endParaRPr lang="en-GB" sz="2400" dirty="0"/>
                    </a:p>
                  </a:txBody>
                  <a:tcPr marL="121920" marR="121920" marT="60960" marB="60960" anchor="ctr">
                    <a:lnL w="6350" cap="flat" cmpd="sng" algn="ctr">
                      <a:solidFill>
                        <a:srgbClr val="A6A6A6"/>
                      </a:solidFill>
                      <a:prstDash val="lgDash"/>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A6A6A6"/>
                      </a:solidFill>
                      <a:prstDash val="lgDash"/>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extLst>
                  <a:ext uri="{0D108BD9-81ED-4DB2-BD59-A6C34878D82A}">
                    <a16:rowId xmlns:a16="http://schemas.microsoft.com/office/drawing/2014/main" val="2247032370"/>
                  </a:ext>
                </a:extLst>
              </a:tr>
            </a:tbl>
          </a:graphicData>
        </a:graphic>
      </p:graphicFrame>
      <p:sp>
        <p:nvSpPr>
          <p:cNvPr id="37" name="TextBox 36"/>
          <p:cNvSpPr txBox="1"/>
          <p:nvPr/>
        </p:nvSpPr>
        <p:spPr>
          <a:xfrm>
            <a:off x="-93129" y="3013169"/>
            <a:ext cx="1295465" cy="464230"/>
          </a:xfrm>
          <a:prstGeom prst="rect">
            <a:avLst/>
          </a:prstGeom>
          <a:noFill/>
        </p:spPr>
        <p:txBody>
          <a:bodyPr wrap="square" rtlCol="0">
            <a:spAutoFit/>
          </a:bodyPr>
          <a:lstStyle/>
          <a:p>
            <a:pPr algn="ctr" defTabSz="914354">
              <a:lnSpc>
                <a:spcPts val="2851"/>
              </a:lnSpc>
              <a:spcBef>
                <a:spcPts val="2400"/>
              </a:spcBef>
              <a:defRPr/>
            </a:pPr>
            <a:r>
              <a:rPr lang="en-GB" sz="933" dirty="0">
                <a:solidFill>
                  <a:srgbClr val="000000"/>
                </a:solidFill>
                <a:latin typeface="Arial" pitchFamily="34" charset="0"/>
                <a:cs typeface="Arial" pitchFamily="34" charset="0"/>
              </a:rPr>
              <a:t>FRAMEWORKS</a:t>
            </a:r>
          </a:p>
        </p:txBody>
      </p:sp>
      <p:sp>
        <p:nvSpPr>
          <p:cNvPr id="38" name="TextBox 37"/>
          <p:cNvSpPr txBox="1"/>
          <p:nvPr/>
        </p:nvSpPr>
        <p:spPr>
          <a:xfrm rot="16200000">
            <a:off x="318185" y="1949194"/>
            <a:ext cx="1143451" cy="464230"/>
          </a:xfrm>
          <a:prstGeom prst="rect">
            <a:avLst/>
          </a:prstGeom>
          <a:noFill/>
        </p:spPr>
        <p:txBody>
          <a:bodyPr wrap="square" rtlCol="0">
            <a:spAutoFit/>
          </a:bodyPr>
          <a:lstStyle/>
          <a:p>
            <a:pPr defTabSz="914354">
              <a:lnSpc>
                <a:spcPts val="2851"/>
              </a:lnSpc>
              <a:spcBef>
                <a:spcPts val="2400"/>
              </a:spcBef>
              <a:defRPr/>
            </a:pPr>
            <a:r>
              <a:rPr lang="en-GB" sz="1400" dirty="0">
                <a:solidFill>
                  <a:srgbClr val="000000"/>
                </a:solidFill>
                <a:latin typeface="Arial" pitchFamily="34" charset="0"/>
                <a:cs typeface="Arial" pitchFamily="34" charset="0"/>
              </a:rPr>
              <a:t>Capability</a:t>
            </a:r>
          </a:p>
        </p:txBody>
      </p:sp>
      <p:pic>
        <p:nvPicPr>
          <p:cNvPr id="39" name="Picture 38"/>
          <p:cNvPicPr>
            <a:picLocks noChangeAspect="1"/>
          </p:cNvPicPr>
          <p:nvPr/>
        </p:nvPicPr>
        <p:blipFill rotWithShape="1">
          <a:blip r:embed="rId32"/>
          <a:srcRect l="16190" t="11527" r="16190" b="27636"/>
          <a:stretch/>
        </p:blipFill>
        <p:spPr>
          <a:xfrm>
            <a:off x="8045088" y="1106363"/>
            <a:ext cx="451573" cy="485200"/>
          </a:xfrm>
          <a:prstGeom prst="rect">
            <a:avLst/>
          </a:prstGeom>
        </p:spPr>
      </p:pic>
      <p:pic>
        <p:nvPicPr>
          <p:cNvPr id="40" name="Picture 39"/>
          <p:cNvPicPr>
            <a:picLocks noChangeAspect="1"/>
          </p:cNvPicPr>
          <p:nvPr/>
        </p:nvPicPr>
        <p:blipFill rotWithShape="1">
          <a:blip r:embed="rId33"/>
          <a:srcRect l="15894" t="10730" r="15894" b="29920"/>
          <a:stretch/>
        </p:blipFill>
        <p:spPr>
          <a:xfrm>
            <a:off x="8544991" y="1131023"/>
            <a:ext cx="432232" cy="451880"/>
          </a:xfrm>
          <a:prstGeom prst="rect">
            <a:avLst/>
          </a:prstGeom>
          <a:effectLst>
            <a:glow rad="127000">
              <a:schemeClr val="bg1"/>
            </a:glow>
          </a:effectLst>
        </p:spPr>
      </p:pic>
      <p:pic>
        <p:nvPicPr>
          <p:cNvPr id="11" name="Picture 10"/>
          <p:cNvPicPr>
            <a:picLocks noChangeAspect="1"/>
          </p:cNvPicPr>
          <p:nvPr/>
        </p:nvPicPr>
        <p:blipFill rotWithShape="1">
          <a:blip r:embed="rId34"/>
          <a:srcRect l="10629" t="10629" r="10628" b="31398"/>
          <a:stretch/>
        </p:blipFill>
        <p:spPr>
          <a:xfrm>
            <a:off x="1126904" y="1119213"/>
            <a:ext cx="504037" cy="445316"/>
          </a:xfrm>
          <a:prstGeom prst="rect">
            <a:avLst/>
          </a:prstGeom>
          <a:effectLst>
            <a:glow rad="127000">
              <a:schemeClr val="bg1"/>
            </a:glow>
          </a:effectLst>
        </p:spPr>
      </p:pic>
      <p:sp>
        <p:nvSpPr>
          <p:cNvPr id="5" name="TextBox 4"/>
          <p:cNvSpPr txBox="1"/>
          <p:nvPr/>
        </p:nvSpPr>
        <p:spPr>
          <a:xfrm>
            <a:off x="4972066" y="6386023"/>
            <a:ext cx="3719310" cy="338554"/>
          </a:xfrm>
          <a:prstGeom prst="rect">
            <a:avLst/>
          </a:prstGeom>
          <a:noFill/>
        </p:spPr>
        <p:txBody>
          <a:bodyPr wrap="square" rtlCol="0">
            <a:spAutoFit/>
          </a:bodyPr>
          <a:lstStyle/>
          <a:p>
            <a:pPr>
              <a:buClr>
                <a:schemeClr val="accent1"/>
              </a:buClr>
              <a:buSzPct val="110000"/>
            </a:pPr>
            <a:r>
              <a:rPr lang="en-GB" sz="1600" dirty="0" smtClean="0"/>
              <a:t>&lt;&lt;</a:t>
            </a:r>
            <a:r>
              <a:rPr lang="en-GB" sz="1400" dirty="0" smtClean="0"/>
              <a:t>Open and Themed Calls</a:t>
            </a:r>
            <a:r>
              <a:rPr lang="en-GB" sz="1600" dirty="0" smtClean="0"/>
              <a:t>&gt;&gt;</a:t>
            </a:r>
          </a:p>
        </p:txBody>
      </p:sp>
      <p:sp>
        <p:nvSpPr>
          <p:cNvPr id="9" name="TextBox 8"/>
          <p:cNvSpPr txBox="1"/>
          <p:nvPr/>
        </p:nvSpPr>
        <p:spPr>
          <a:xfrm>
            <a:off x="126194" y="4448498"/>
            <a:ext cx="1252728" cy="253916"/>
          </a:xfrm>
          <a:prstGeom prst="rect">
            <a:avLst/>
          </a:prstGeom>
          <a:noFill/>
        </p:spPr>
        <p:txBody>
          <a:bodyPr wrap="square" rtlCol="0">
            <a:spAutoFit/>
          </a:bodyPr>
          <a:lstStyle/>
          <a:p>
            <a:pPr>
              <a:buClr>
                <a:schemeClr val="accent1"/>
              </a:buClr>
              <a:buSzPct val="110000"/>
            </a:pPr>
            <a:r>
              <a:rPr lang="en-GB" sz="1050" dirty="0" smtClean="0"/>
              <a:t>To March 2023 </a:t>
            </a:r>
          </a:p>
        </p:txBody>
      </p:sp>
      <p:sp>
        <p:nvSpPr>
          <p:cNvPr id="41" name="Footer Placeholder 3"/>
          <p:cNvSpPr/>
          <p:nvPr/>
        </p:nvSpPr>
        <p:spPr>
          <a:xfrm>
            <a:off x="1845998" y="6350410"/>
            <a:ext cx="9971445" cy="366187"/>
          </a:xfrm>
          <a:prstGeom prst="rect">
            <a:avLst/>
          </a:prstGeom>
          <a:noFill/>
          <a:ln cap="flat">
            <a:noFill/>
            <a:prstDash val="solid"/>
          </a:ln>
        </p:spPr>
        <p:txBody>
          <a:bodyPr vert="horz" wrap="square" lIns="121920" tIns="60960" rIns="47999" bIns="60960" anchor="ctr" anchorCtr="0" compatLnSpc="1">
            <a:normAutofit/>
          </a:bodyPr>
          <a:lstStyle/>
          <a:p>
            <a:pPr algn="r" defTabSz="1135900">
              <a:defRPr sz="1800" b="0" i="0" u="none" strike="noStrike" kern="0" cap="none" spc="0" baseline="0">
                <a:solidFill>
                  <a:srgbClr val="000000"/>
                </a:solidFill>
                <a:uFillTx/>
              </a:defRPr>
            </a:pPr>
            <a:r>
              <a:rPr lang="en-GB" sz="1600" dirty="0" smtClean="0">
                <a:solidFill>
                  <a:srgbClr val="8A898E"/>
                </a:solidFill>
                <a:latin typeface="Arial"/>
              </a:rPr>
              <a:t>UK OFFICIAL</a:t>
            </a:r>
            <a:r>
              <a:rPr lang="en-GB" sz="1600" b="1" dirty="0" smtClean="0">
                <a:solidFill>
                  <a:srgbClr val="8A898E"/>
                </a:solidFill>
                <a:latin typeface="Arial"/>
              </a:rPr>
              <a:t>  </a:t>
            </a:r>
            <a:r>
              <a:rPr lang="en-GB" sz="1400" dirty="0">
                <a:solidFill>
                  <a:srgbClr val="CD2456"/>
                </a:solidFill>
                <a:latin typeface="Arial" panose="020B0604020202020204" pitchFamily="34" charset="0"/>
                <a:cs typeface="Arial" panose="020B0604020202020204" pitchFamily="34" charset="0"/>
              </a:rPr>
              <a:t>/ </a:t>
            </a:r>
            <a:r>
              <a:rPr lang="en-GB" sz="1400" dirty="0">
                <a:solidFill>
                  <a:srgbClr val="8A898E"/>
                </a:solidFill>
                <a:latin typeface="Arial" panose="020B0604020202020204" pitchFamily="34" charset="0"/>
                <a:cs typeface="Arial" panose="020B0604020202020204" pitchFamily="34" charset="0"/>
              </a:rPr>
              <a:t> </a:t>
            </a:r>
            <a:fld id="{628B0F3C-A013-4011-BAAC-D53B3D7A7AAD}" type="slidenum">
              <a:rPr sz="1400" kern="0">
                <a:solidFill>
                  <a:srgbClr val="000000"/>
                </a:solidFill>
                <a:latin typeface="Arial" panose="020B0604020202020204" pitchFamily="34" charset="0"/>
                <a:cs typeface="Arial" panose="020B0604020202020204" pitchFamily="34" charset="0"/>
              </a:rPr>
              <a:pPr algn="r" defTabSz="1135900">
                <a:defRPr sz="1800" b="0" i="0" u="none" strike="noStrike" kern="0" cap="none" spc="0" baseline="0">
                  <a:solidFill>
                    <a:srgbClr val="000000"/>
                  </a:solidFill>
                  <a:uFillTx/>
                </a:defRPr>
              </a:pPr>
              <a:t>3</a:t>
            </a:fld>
            <a:endParaRPr lang="en-GB" sz="1050" dirty="0">
              <a:solidFill>
                <a:srgbClr val="898989"/>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110910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9"/>
          </p:nvPr>
        </p:nvSpPr>
        <p:spPr>
          <a:xfrm>
            <a:off x="143339" y="353363"/>
            <a:ext cx="8654877" cy="582139"/>
          </a:xfrm>
        </p:spPr>
        <p:txBody>
          <a:bodyPr/>
          <a:lstStyle/>
          <a:p>
            <a:r>
              <a:rPr lang="en-GB" dirty="0"/>
              <a:t>Dstl Routes to Market (R2M) - Framework Contacts</a:t>
            </a:r>
          </a:p>
        </p:txBody>
      </p:sp>
      <p:graphicFrame>
        <p:nvGraphicFramePr>
          <p:cNvPr id="8" name="Table 7"/>
          <p:cNvGraphicFramePr>
            <a:graphicFrameLocks noGrp="1"/>
          </p:cNvGraphicFramePr>
          <p:nvPr>
            <p:extLst>
              <p:ext uri="{D42A27DB-BD31-4B8C-83A1-F6EECF244321}">
                <p14:modId xmlns:p14="http://schemas.microsoft.com/office/powerpoint/2010/main" val="272156965"/>
              </p:ext>
            </p:extLst>
          </p:nvPr>
        </p:nvGraphicFramePr>
        <p:xfrm>
          <a:off x="143340" y="1124744"/>
          <a:ext cx="11824836" cy="5497737"/>
        </p:xfrm>
        <a:graphic>
          <a:graphicData uri="http://schemas.openxmlformats.org/drawingml/2006/table">
            <a:tbl>
              <a:tblPr/>
              <a:tblGrid>
                <a:gridCol w="949664">
                  <a:extLst>
                    <a:ext uri="{9D8B030D-6E8A-4147-A177-3AD203B41FA5}">
                      <a16:colId xmlns:a16="http://schemas.microsoft.com/office/drawing/2014/main" val="1359920795"/>
                    </a:ext>
                  </a:extLst>
                </a:gridCol>
                <a:gridCol w="3659674">
                  <a:extLst>
                    <a:ext uri="{9D8B030D-6E8A-4147-A177-3AD203B41FA5}">
                      <a16:colId xmlns:a16="http://schemas.microsoft.com/office/drawing/2014/main" val="2492435086"/>
                    </a:ext>
                  </a:extLst>
                </a:gridCol>
                <a:gridCol w="1176654">
                  <a:extLst>
                    <a:ext uri="{9D8B030D-6E8A-4147-A177-3AD203B41FA5}">
                      <a16:colId xmlns:a16="http://schemas.microsoft.com/office/drawing/2014/main" val="3773062488"/>
                    </a:ext>
                  </a:extLst>
                </a:gridCol>
                <a:gridCol w="6038844">
                  <a:extLst>
                    <a:ext uri="{9D8B030D-6E8A-4147-A177-3AD203B41FA5}">
                      <a16:colId xmlns:a16="http://schemas.microsoft.com/office/drawing/2014/main" val="1618606056"/>
                    </a:ext>
                  </a:extLst>
                </a:gridCol>
              </a:tblGrid>
              <a:tr h="488929">
                <a:tc gridSpan="4">
                  <a:txBody>
                    <a:bodyPr/>
                    <a:lstStyle/>
                    <a:p>
                      <a:pPr algn="ctr" fontAlgn="ctr"/>
                      <a:r>
                        <a:rPr lang="en-GB" sz="1600" b="1" i="0" u="none" strike="noStrike" dirty="0">
                          <a:solidFill>
                            <a:srgbClr val="000000"/>
                          </a:solidFill>
                          <a:effectLst/>
                          <a:latin typeface="Arial" panose="020B0604020202020204" pitchFamily="34" charset="0"/>
                        </a:rPr>
                        <a:t>Dstl Routes to Market (R2M) - Framework Contacts</a:t>
                      </a:r>
                    </a:p>
                  </a:txBody>
                  <a:tcPr marL="3997" marR="3997" marT="399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3002494258"/>
                  </a:ext>
                </a:extLst>
              </a:tr>
              <a:tr h="628499">
                <a:tc>
                  <a:txBody>
                    <a:bodyPr/>
                    <a:lstStyle/>
                    <a:p>
                      <a:pPr algn="ctr" fontAlgn="b"/>
                      <a:r>
                        <a:rPr lang="en-GB" sz="1300" b="1" i="0" u="none" strike="noStrike" dirty="0">
                          <a:solidFill>
                            <a:srgbClr val="000000"/>
                          </a:solidFill>
                          <a:effectLst/>
                          <a:latin typeface="Arial" panose="020B0604020202020204" pitchFamily="34" charset="0"/>
                        </a:rPr>
                        <a:t>Framework Contract</a:t>
                      </a:r>
                    </a:p>
                  </a:txBody>
                  <a:tcPr marL="3997" marR="3997" marT="3997"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F0"/>
                    </a:solidFill>
                  </a:tcPr>
                </a:tc>
                <a:tc>
                  <a:txBody>
                    <a:bodyPr/>
                    <a:lstStyle/>
                    <a:p>
                      <a:pPr algn="ctr" fontAlgn="b"/>
                      <a:r>
                        <a:rPr lang="en-GB" sz="1300" b="1" i="0" u="none" strike="noStrike" dirty="0">
                          <a:solidFill>
                            <a:srgbClr val="000000"/>
                          </a:solidFill>
                          <a:effectLst/>
                          <a:latin typeface="Arial" panose="020B0604020202020204" pitchFamily="34" charset="0"/>
                        </a:rPr>
                        <a:t>Framework (Lot) Description</a:t>
                      </a:r>
                    </a:p>
                  </a:txBody>
                  <a:tcPr marL="3997" marR="3997" marT="399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F0"/>
                    </a:solidFill>
                  </a:tcPr>
                </a:tc>
                <a:tc>
                  <a:txBody>
                    <a:bodyPr/>
                    <a:lstStyle/>
                    <a:p>
                      <a:pPr algn="ctr" fontAlgn="ctr"/>
                      <a:r>
                        <a:rPr lang="en-GB" sz="1300" b="1" i="0" u="none" strike="noStrike">
                          <a:solidFill>
                            <a:srgbClr val="000000"/>
                          </a:solidFill>
                          <a:effectLst/>
                          <a:latin typeface="Arial" panose="020B0604020202020204" pitchFamily="34" charset="0"/>
                        </a:rPr>
                        <a:t>Dstl Contract Manager (Frameworks)</a:t>
                      </a:r>
                    </a:p>
                  </a:txBody>
                  <a:tcPr marL="3997" marR="3997" marT="39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F0"/>
                    </a:solidFill>
                  </a:tcPr>
                </a:tc>
                <a:tc>
                  <a:txBody>
                    <a:bodyPr/>
                    <a:lstStyle/>
                    <a:p>
                      <a:pPr algn="ctr" fontAlgn="b"/>
                      <a:r>
                        <a:rPr lang="en-GB" sz="1300" b="1" i="0" u="none" strike="noStrike" dirty="0">
                          <a:solidFill>
                            <a:srgbClr val="000000"/>
                          </a:solidFill>
                          <a:effectLst/>
                          <a:latin typeface="Arial" panose="020B0604020202020204" pitchFamily="34" charset="0"/>
                        </a:rPr>
                        <a:t>Framework Contacts</a:t>
                      </a:r>
                    </a:p>
                  </a:txBody>
                  <a:tcPr marL="3997" marR="3997" marT="3997"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F0"/>
                    </a:solidFill>
                  </a:tcPr>
                </a:tc>
                <a:extLst>
                  <a:ext uri="{0D108BD9-81ED-4DB2-BD59-A6C34878D82A}">
                    <a16:rowId xmlns:a16="http://schemas.microsoft.com/office/drawing/2014/main" val="480644392"/>
                  </a:ext>
                </a:extLst>
              </a:tr>
              <a:tr h="357083">
                <a:tc>
                  <a:txBody>
                    <a:bodyPr/>
                    <a:lstStyle/>
                    <a:p>
                      <a:pPr algn="l" fontAlgn="ctr"/>
                      <a:r>
                        <a:rPr lang="en-GB" sz="1100" b="1" i="0" u="none" strike="noStrike" dirty="0" smtClean="0">
                          <a:solidFill>
                            <a:srgbClr val="000000"/>
                          </a:solidFill>
                          <a:effectLst/>
                          <a:latin typeface="Arial" panose="020B0604020202020204" pitchFamily="34" charset="0"/>
                        </a:rPr>
                        <a:t>  </a:t>
                      </a:r>
                      <a:r>
                        <a:rPr lang="en-GB" sz="1100" b="1" i="0" u="none" strike="noStrike" dirty="0" smtClean="0">
                          <a:solidFill>
                            <a:srgbClr val="000000"/>
                          </a:solidFill>
                          <a:effectLst/>
                          <a:latin typeface="Arial" panose="020B0604020202020204" pitchFamily="34" charset="0"/>
                          <a:hlinkClick r:id="rId3"/>
                        </a:rPr>
                        <a:t>ASTRID</a:t>
                      </a:r>
                      <a:endParaRPr lang="en-GB" sz="1100" b="1" i="0" u="none" strike="noStrike" dirty="0">
                        <a:solidFill>
                          <a:srgbClr val="000000"/>
                        </a:solidFill>
                        <a:effectLst/>
                        <a:latin typeface="Arial" panose="020B0604020202020204" pitchFamily="34" charset="0"/>
                      </a:endParaRPr>
                    </a:p>
                  </a:txBody>
                  <a:tcPr marL="3997" marR="3997" marT="399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GB" sz="800" b="0" i="0" u="none" strike="noStrike" dirty="0">
                          <a:solidFill>
                            <a:srgbClr val="000000"/>
                          </a:solidFill>
                          <a:effectLst/>
                          <a:latin typeface="Arial" panose="020B0604020202020204" pitchFamily="34" charset="0"/>
                        </a:rPr>
                        <a:t>Analysis for Science &amp; Technology Research in Defence - our Analysis framework</a:t>
                      </a:r>
                    </a:p>
                  </a:txBody>
                  <a:tcPr marL="3997" marR="3997" marT="39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800" b="0" i="0" u="none" strike="noStrike" dirty="0" smtClean="0">
                          <a:solidFill>
                            <a:srgbClr val="000000"/>
                          </a:solidFill>
                          <a:effectLst/>
                          <a:latin typeface="Arial" panose="020B0604020202020204" pitchFamily="34" charset="0"/>
                        </a:rPr>
                        <a:t>Annette</a:t>
                      </a:r>
                      <a:r>
                        <a:rPr lang="en-GB" sz="800" b="0" i="0" u="none" strike="noStrike" baseline="0" dirty="0" smtClean="0">
                          <a:solidFill>
                            <a:srgbClr val="000000"/>
                          </a:solidFill>
                          <a:effectLst/>
                          <a:latin typeface="Arial" panose="020B0604020202020204" pitchFamily="34" charset="0"/>
                        </a:rPr>
                        <a:t> McKie</a:t>
                      </a:r>
                      <a:endParaRPr lang="en-GB" sz="800" b="0" i="0" u="none" strike="noStrike" dirty="0">
                        <a:solidFill>
                          <a:srgbClr val="000000"/>
                        </a:solidFill>
                        <a:effectLst/>
                        <a:latin typeface="Arial" panose="020B0604020202020204" pitchFamily="34" charset="0"/>
                      </a:endParaRPr>
                    </a:p>
                  </a:txBody>
                  <a:tcPr marL="3997" marR="3997" marT="39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GB" sz="800" b="0" i="0" u="none" strike="noStrike" dirty="0" smtClean="0">
                          <a:solidFill>
                            <a:srgbClr val="000000"/>
                          </a:solidFill>
                          <a:effectLst/>
                          <a:latin typeface="Arial" panose="020B0604020202020204" pitchFamily="34" charset="0"/>
                        </a:rPr>
                        <a:t>  Email</a:t>
                      </a:r>
                      <a:r>
                        <a:rPr lang="en-GB" sz="800" b="0" i="0" u="none" strike="noStrike" dirty="0">
                          <a:solidFill>
                            <a:srgbClr val="000000"/>
                          </a:solidFill>
                          <a:effectLst/>
                          <a:latin typeface="Arial" panose="020B0604020202020204" pitchFamily="34" charset="0"/>
                        </a:rPr>
                        <a:t>: astrid@baesystems.com</a:t>
                      </a:r>
                    </a:p>
                  </a:txBody>
                  <a:tcPr marL="3997" marR="3997" marT="399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33676182"/>
                  </a:ext>
                </a:extLst>
              </a:tr>
              <a:tr h="229356">
                <a:tc rowSpan="4">
                  <a:txBody>
                    <a:bodyPr/>
                    <a:lstStyle/>
                    <a:p>
                      <a:pPr algn="l" fontAlgn="ctr"/>
                      <a:r>
                        <a:rPr lang="en-GB" sz="1100" b="1" i="0" u="none" strike="noStrike" dirty="0" smtClean="0">
                          <a:solidFill>
                            <a:srgbClr val="000000"/>
                          </a:solidFill>
                          <a:effectLst/>
                          <a:latin typeface="Arial" panose="020B0604020202020204" pitchFamily="34" charset="0"/>
                        </a:rPr>
                        <a:t>  </a:t>
                      </a:r>
                      <a:r>
                        <a:rPr lang="en-GB" sz="1100" b="1" i="0" u="none" strike="noStrike" dirty="0" smtClean="0">
                          <a:solidFill>
                            <a:srgbClr val="000000"/>
                          </a:solidFill>
                          <a:effectLst/>
                          <a:latin typeface="Arial" panose="020B0604020202020204" pitchFamily="34" charset="0"/>
                          <a:hlinkClick r:id="rId4"/>
                        </a:rPr>
                        <a:t>EW&amp;C</a:t>
                      </a:r>
                      <a:endParaRPr lang="en-GB" sz="1100" b="1" i="0" u="none" strike="noStrike" dirty="0">
                        <a:solidFill>
                          <a:srgbClr val="000000"/>
                        </a:solidFill>
                        <a:effectLst/>
                        <a:latin typeface="Arial" panose="020B0604020202020204" pitchFamily="34" charset="0"/>
                      </a:endParaRPr>
                    </a:p>
                  </a:txBody>
                  <a:tcPr marL="3997" marR="3997" marT="399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4">
                  <a:txBody>
                    <a:bodyPr/>
                    <a:lstStyle/>
                    <a:p>
                      <a:pPr algn="l" fontAlgn="ctr"/>
                      <a:r>
                        <a:rPr lang="en-GB" sz="800" b="0" i="0" u="none" strike="noStrike" dirty="0">
                          <a:solidFill>
                            <a:srgbClr val="000000"/>
                          </a:solidFill>
                          <a:effectLst/>
                          <a:latin typeface="Arial" panose="020B0604020202020204" pitchFamily="34" charset="0"/>
                        </a:rPr>
                        <a:t>Covers  Electronic, Warfare and Cyber requirements  and is divided into 4 lots; Lot 1 EW Engineering design, manufacture and assessment, Lot 2 Cyber, software and modelling , Lot 3 Sensor, sensor system and signature measurement, Lot 4 Trials and capability operation.</a:t>
                      </a:r>
                    </a:p>
                  </a:txBody>
                  <a:tcPr marL="3997" marR="3997" marT="39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4">
                  <a:txBody>
                    <a:bodyPr/>
                    <a:lstStyle/>
                    <a:p>
                      <a:pPr algn="ctr" fontAlgn="ctr"/>
                      <a:r>
                        <a:rPr lang="en-GB" sz="800" b="0" i="0" u="none" strike="noStrike" dirty="0">
                          <a:solidFill>
                            <a:srgbClr val="000000"/>
                          </a:solidFill>
                          <a:effectLst/>
                          <a:latin typeface="Arial" panose="020B0604020202020204" pitchFamily="34" charset="0"/>
                        </a:rPr>
                        <a:t>Justin </a:t>
                      </a:r>
                      <a:r>
                        <a:rPr lang="en-GB" sz="800" b="0" i="0" u="none" strike="noStrike" dirty="0" smtClean="0">
                          <a:solidFill>
                            <a:srgbClr val="000000"/>
                          </a:solidFill>
                          <a:effectLst/>
                          <a:latin typeface="Arial" panose="020B0604020202020204" pitchFamily="34" charset="0"/>
                        </a:rPr>
                        <a:t>Griffiths    </a:t>
                      </a:r>
                      <a:endParaRPr lang="en-GB" sz="800" b="0" i="0" u="none" strike="noStrike" dirty="0">
                        <a:solidFill>
                          <a:srgbClr val="000000"/>
                        </a:solidFill>
                        <a:effectLst/>
                        <a:latin typeface="Arial" panose="020B0604020202020204" pitchFamily="34" charset="0"/>
                      </a:endParaRPr>
                    </a:p>
                  </a:txBody>
                  <a:tcPr marL="3997" marR="3997" marT="39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GB" sz="800" b="0" i="0" u="none" strike="noStrike" baseline="0" dirty="0" smtClean="0">
                          <a:solidFill>
                            <a:srgbClr val="000000"/>
                          </a:solidFill>
                          <a:effectLst/>
                          <a:latin typeface="Arial" panose="020B0604020202020204" pitchFamily="34" charset="0"/>
                        </a:rPr>
                        <a:t>  L</a:t>
                      </a:r>
                      <a:r>
                        <a:rPr lang="en-GB" sz="800" b="0" i="0" u="none" strike="noStrike" dirty="0" smtClean="0">
                          <a:solidFill>
                            <a:srgbClr val="000000"/>
                          </a:solidFill>
                          <a:effectLst/>
                          <a:latin typeface="Arial" panose="020B0604020202020204" pitchFamily="34" charset="0"/>
                        </a:rPr>
                        <a:t>ot </a:t>
                      </a:r>
                      <a:r>
                        <a:rPr lang="en-GB" sz="800" b="0" i="0" u="none" strike="noStrike" dirty="0">
                          <a:solidFill>
                            <a:srgbClr val="000000"/>
                          </a:solidFill>
                          <a:effectLst/>
                          <a:latin typeface="Arial" panose="020B0604020202020204" pitchFamily="34" charset="0"/>
                        </a:rPr>
                        <a:t>1: Leonardo Email: rachel.bygrave@leonardocompany.com or angela.serio@leonardocompany.com</a:t>
                      </a:r>
                    </a:p>
                  </a:txBody>
                  <a:tcPr marL="3997" marR="3997" marT="399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45687757"/>
                  </a:ext>
                </a:extLst>
              </a:tr>
              <a:tr h="229356">
                <a:tc vMerge="1">
                  <a:txBody>
                    <a:bodyPr/>
                    <a:lstStyle/>
                    <a:p>
                      <a:endParaRPr lang="en-GB"/>
                    </a:p>
                  </a:txBody>
                  <a:tcPr/>
                </a:tc>
                <a:tc vMerge="1">
                  <a:txBody>
                    <a:bodyPr/>
                    <a:lstStyle/>
                    <a:p>
                      <a:endParaRPr lang="en-GB"/>
                    </a:p>
                  </a:txBody>
                  <a:tcPr/>
                </a:tc>
                <a:tc vMerge="1">
                  <a:txBody>
                    <a:bodyPr/>
                    <a:lstStyle/>
                    <a:p>
                      <a:endParaRPr lang="en-GB"/>
                    </a:p>
                  </a:txBody>
                  <a:tcPr/>
                </a:tc>
                <a:tc>
                  <a:txBody>
                    <a:bodyPr/>
                    <a:lstStyle/>
                    <a:p>
                      <a:pPr algn="l" fontAlgn="ctr"/>
                      <a:r>
                        <a:rPr lang="en-GB" sz="800" b="0" i="0" u="none" strike="noStrike" baseline="0" dirty="0" smtClean="0">
                          <a:solidFill>
                            <a:srgbClr val="000000"/>
                          </a:solidFill>
                          <a:effectLst/>
                          <a:latin typeface="Arial" panose="020B0604020202020204" pitchFamily="34" charset="0"/>
                        </a:rPr>
                        <a:t>  L</a:t>
                      </a:r>
                      <a:r>
                        <a:rPr lang="en-GB" sz="800" b="0" i="0" u="none" strike="noStrike" dirty="0" smtClean="0">
                          <a:solidFill>
                            <a:srgbClr val="000000"/>
                          </a:solidFill>
                          <a:effectLst/>
                          <a:latin typeface="Arial" panose="020B0604020202020204" pitchFamily="34" charset="0"/>
                        </a:rPr>
                        <a:t>ot </a:t>
                      </a:r>
                      <a:r>
                        <a:rPr lang="en-GB" sz="800" b="0" i="0" u="none" strike="noStrike" dirty="0">
                          <a:solidFill>
                            <a:srgbClr val="000000"/>
                          </a:solidFill>
                          <a:effectLst/>
                          <a:latin typeface="Arial" panose="020B0604020202020204" pitchFamily="34" charset="0"/>
                        </a:rPr>
                        <a:t>2: BAE Systems Applied Intelligence Ltd Email: ewnc.lot2@baesystems.com</a:t>
                      </a:r>
                    </a:p>
                  </a:txBody>
                  <a:tcPr marL="3997" marR="3997" marT="399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67833856"/>
                  </a:ext>
                </a:extLst>
              </a:tr>
              <a:tr h="229356">
                <a:tc vMerge="1">
                  <a:txBody>
                    <a:bodyPr/>
                    <a:lstStyle/>
                    <a:p>
                      <a:endParaRPr lang="en-GB"/>
                    </a:p>
                  </a:txBody>
                  <a:tcPr/>
                </a:tc>
                <a:tc vMerge="1">
                  <a:txBody>
                    <a:bodyPr/>
                    <a:lstStyle/>
                    <a:p>
                      <a:endParaRPr lang="en-GB"/>
                    </a:p>
                  </a:txBody>
                  <a:tcPr/>
                </a:tc>
                <a:tc vMerge="1">
                  <a:txBody>
                    <a:bodyPr/>
                    <a:lstStyle/>
                    <a:p>
                      <a:endParaRPr lang="en-GB"/>
                    </a:p>
                  </a:txBody>
                  <a:tcPr/>
                </a:tc>
                <a:tc>
                  <a:txBody>
                    <a:bodyPr/>
                    <a:lstStyle/>
                    <a:p>
                      <a:pPr algn="l" fontAlgn="ctr"/>
                      <a:r>
                        <a:rPr lang="en-GB" sz="800" b="0" i="0" u="none" strike="noStrike" dirty="0" smtClean="0">
                          <a:solidFill>
                            <a:srgbClr val="000000"/>
                          </a:solidFill>
                          <a:effectLst/>
                          <a:latin typeface="Arial" panose="020B0604020202020204" pitchFamily="34" charset="0"/>
                        </a:rPr>
                        <a:t>  Lot </a:t>
                      </a:r>
                      <a:r>
                        <a:rPr lang="en-GB" sz="800" b="0" i="0" u="none" strike="noStrike" dirty="0">
                          <a:solidFill>
                            <a:srgbClr val="000000"/>
                          </a:solidFill>
                          <a:effectLst/>
                          <a:latin typeface="Arial" panose="020B0604020202020204" pitchFamily="34" charset="0"/>
                        </a:rPr>
                        <a:t>3: Atlas Elektronic Email: rachel.carroll@uk.atlas-elektronik.r.mil.uk</a:t>
                      </a:r>
                    </a:p>
                  </a:txBody>
                  <a:tcPr marL="3997" marR="3997" marT="399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59674529"/>
                  </a:ext>
                </a:extLst>
              </a:tr>
              <a:tr h="229356">
                <a:tc vMerge="1">
                  <a:txBody>
                    <a:bodyPr/>
                    <a:lstStyle/>
                    <a:p>
                      <a:endParaRPr lang="en-GB"/>
                    </a:p>
                  </a:txBody>
                  <a:tcPr/>
                </a:tc>
                <a:tc vMerge="1">
                  <a:txBody>
                    <a:bodyPr/>
                    <a:lstStyle/>
                    <a:p>
                      <a:endParaRPr lang="en-GB"/>
                    </a:p>
                  </a:txBody>
                  <a:tcPr/>
                </a:tc>
                <a:tc vMerge="1">
                  <a:txBody>
                    <a:bodyPr/>
                    <a:lstStyle/>
                    <a:p>
                      <a:endParaRPr lang="en-GB"/>
                    </a:p>
                  </a:txBody>
                  <a:tcPr/>
                </a:tc>
                <a:tc>
                  <a:txBody>
                    <a:bodyPr/>
                    <a:lstStyle/>
                    <a:p>
                      <a:pPr algn="l" fontAlgn="ctr"/>
                      <a:r>
                        <a:rPr lang="en-GB" sz="800" b="0" i="0" u="none" strike="noStrike" dirty="0" smtClean="0">
                          <a:solidFill>
                            <a:srgbClr val="000000"/>
                          </a:solidFill>
                          <a:effectLst/>
                          <a:latin typeface="Arial" panose="020B0604020202020204" pitchFamily="34" charset="0"/>
                        </a:rPr>
                        <a:t>  Lot </a:t>
                      </a:r>
                      <a:r>
                        <a:rPr lang="en-GB" sz="800" b="0" i="0" u="none" strike="noStrike" dirty="0">
                          <a:solidFill>
                            <a:srgbClr val="000000"/>
                          </a:solidFill>
                          <a:effectLst/>
                          <a:latin typeface="Arial" panose="020B0604020202020204" pitchFamily="34" charset="0"/>
                        </a:rPr>
                        <a:t>4: QinetiQ Email: mahaines@qinetiq.com</a:t>
                      </a:r>
                    </a:p>
                  </a:txBody>
                  <a:tcPr marL="3997" marR="3997" marT="399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98309826"/>
                  </a:ext>
                </a:extLst>
              </a:tr>
              <a:tr h="337504">
                <a:tc>
                  <a:txBody>
                    <a:bodyPr/>
                    <a:lstStyle/>
                    <a:p>
                      <a:pPr algn="l" fontAlgn="ctr"/>
                      <a:r>
                        <a:rPr lang="en-GB" sz="1100" b="1" i="0" u="none" strike="noStrike" dirty="0" smtClean="0">
                          <a:solidFill>
                            <a:srgbClr val="000000"/>
                          </a:solidFill>
                          <a:effectLst/>
                          <a:latin typeface="Arial" panose="020B0604020202020204" pitchFamily="34" charset="0"/>
                        </a:rPr>
                        <a:t>  </a:t>
                      </a:r>
                      <a:r>
                        <a:rPr lang="en-GB" sz="1100" b="1" i="0" u="none" strike="noStrike" dirty="0" smtClean="0">
                          <a:solidFill>
                            <a:srgbClr val="000000"/>
                          </a:solidFill>
                          <a:effectLst/>
                          <a:latin typeface="Arial" panose="020B0604020202020204" pitchFamily="34" charset="0"/>
                          <a:hlinkClick r:id="rId5"/>
                        </a:rPr>
                        <a:t>HSSRC</a:t>
                      </a:r>
                      <a:endParaRPr lang="en-GB" sz="1100" b="1" i="0" u="none" strike="noStrike" dirty="0">
                        <a:solidFill>
                          <a:srgbClr val="000000"/>
                        </a:solidFill>
                        <a:effectLst/>
                        <a:latin typeface="Arial" panose="020B0604020202020204" pitchFamily="34" charset="0"/>
                      </a:endParaRPr>
                    </a:p>
                  </a:txBody>
                  <a:tcPr marL="3997" marR="3997" marT="399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GB" sz="800" b="0" i="0" u="none" strike="noStrike">
                          <a:solidFill>
                            <a:srgbClr val="000000"/>
                          </a:solidFill>
                          <a:effectLst/>
                          <a:latin typeface="Arial" panose="020B0604020202020204" pitchFamily="34" charset="0"/>
                        </a:rPr>
                        <a:t>Our Human and Social Science Research framework </a:t>
                      </a:r>
                    </a:p>
                  </a:txBody>
                  <a:tcPr marL="3997" marR="3997" marT="39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800" b="0" i="0" u="none" strike="noStrike">
                          <a:solidFill>
                            <a:srgbClr val="000000"/>
                          </a:solidFill>
                          <a:effectLst/>
                          <a:latin typeface="Arial" panose="020B0604020202020204" pitchFamily="34" charset="0"/>
                        </a:rPr>
                        <a:t>Danny McCarthy</a:t>
                      </a:r>
                    </a:p>
                  </a:txBody>
                  <a:tcPr marL="3997" marR="3997" marT="39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GB" sz="800" b="0" i="0" u="none" strike="noStrike" dirty="0" smtClean="0">
                          <a:solidFill>
                            <a:srgbClr val="000000"/>
                          </a:solidFill>
                          <a:effectLst/>
                          <a:latin typeface="Arial" panose="020B0604020202020204" pitchFamily="34" charset="0"/>
                        </a:rPr>
                        <a:t>  Email</a:t>
                      </a:r>
                      <a:r>
                        <a:rPr lang="en-GB" sz="800" b="0" i="0" u="none" strike="noStrike" dirty="0">
                          <a:solidFill>
                            <a:srgbClr val="000000"/>
                          </a:solidFill>
                          <a:effectLst/>
                          <a:latin typeface="Arial" panose="020B0604020202020204" pitchFamily="34" charset="0"/>
                        </a:rPr>
                        <a:t>: hssrc@baesystems.com or the BAe PoC Dr H Cole at helen.r.cole@baesystems.com</a:t>
                      </a:r>
                    </a:p>
                  </a:txBody>
                  <a:tcPr marL="3997" marR="3997" marT="399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09500659"/>
                  </a:ext>
                </a:extLst>
              </a:tr>
              <a:tr h="335108">
                <a:tc>
                  <a:txBody>
                    <a:bodyPr/>
                    <a:lstStyle/>
                    <a:p>
                      <a:pPr algn="l" fontAlgn="ctr"/>
                      <a:r>
                        <a:rPr lang="en-GB" sz="1100" b="1" i="0" u="none" strike="noStrike" dirty="0" smtClean="0">
                          <a:solidFill>
                            <a:srgbClr val="000000"/>
                          </a:solidFill>
                          <a:effectLst/>
                          <a:latin typeface="Arial" panose="020B0604020202020204" pitchFamily="34" charset="0"/>
                        </a:rPr>
                        <a:t>  </a:t>
                      </a:r>
                      <a:r>
                        <a:rPr lang="en-GB" sz="1100" b="1" i="0" u="none" strike="noStrike" dirty="0" smtClean="0">
                          <a:solidFill>
                            <a:srgbClr val="000000"/>
                          </a:solidFill>
                          <a:effectLst/>
                          <a:latin typeface="Arial" panose="020B0604020202020204" pitchFamily="34" charset="0"/>
                          <a:hlinkClick r:id="rId6"/>
                        </a:rPr>
                        <a:t>WSRF</a:t>
                      </a:r>
                      <a:endParaRPr lang="en-GB" sz="1100" b="1" i="0" u="none" strike="noStrike" dirty="0">
                        <a:solidFill>
                          <a:srgbClr val="000000"/>
                        </a:solidFill>
                        <a:effectLst/>
                        <a:latin typeface="Arial" panose="020B0604020202020204" pitchFamily="34" charset="0"/>
                      </a:endParaRPr>
                    </a:p>
                  </a:txBody>
                  <a:tcPr marL="3997" marR="3997" marT="399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GB" sz="800" b="0" i="0" u="none" strike="noStrike">
                          <a:solidFill>
                            <a:srgbClr val="000000"/>
                          </a:solidFill>
                          <a:effectLst/>
                          <a:latin typeface="Arial" panose="020B0604020202020204" pitchFamily="34" charset="0"/>
                        </a:rPr>
                        <a:t>The Weapons Sector Research Framework which focusses on emerging and disruptive weapon technologies, </a:t>
                      </a:r>
                    </a:p>
                  </a:txBody>
                  <a:tcPr marL="3997" marR="3997" marT="39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800" b="0" i="0" u="none" strike="noStrike" dirty="0" smtClean="0">
                          <a:solidFill>
                            <a:srgbClr val="000000"/>
                          </a:solidFill>
                          <a:effectLst/>
                          <a:latin typeface="Arial" panose="020B0604020202020204" pitchFamily="34" charset="0"/>
                        </a:rPr>
                        <a:t>Laura Hoile</a:t>
                      </a:r>
                      <a:endParaRPr lang="en-GB" sz="800" b="0" i="0" u="none" strike="noStrike" dirty="0">
                        <a:solidFill>
                          <a:srgbClr val="000000"/>
                        </a:solidFill>
                        <a:effectLst/>
                        <a:latin typeface="Arial" panose="020B0604020202020204" pitchFamily="34" charset="0"/>
                      </a:endParaRPr>
                    </a:p>
                  </a:txBody>
                  <a:tcPr marL="3997" marR="3997" marT="39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GB" sz="800" b="0" i="0" u="none" strike="noStrike" baseline="0" dirty="0" smtClean="0">
                          <a:solidFill>
                            <a:srgbClr val="000000"/>
                          </a:solidFill>
                          <a:effectLst/>
                          <a:latin typeface="Arial" panose="020B0604020202020204" pitchFamily="34" charset="0"/>
                        </a:rPr>
                        <a:t>  E</a:t>
                      </a:r>
                      <a:r>
                        <a:rPr lang="en-GB" sz="800" b="0" i="0" u="none" strike="noStrike" dirty="0" smtClean="0">
                          <a:solidFill>
                            <a:srgbClr val="000000"/>
                          </a:solidFill>
                          <a:effectLst/>
                          <a:latin typeface="Arial" panose="020B0604020202020204" pitchFamily="34" charset="0"/>
                        </a:rPr>
                        <a:t>mail </a:t>
                      </a:r>
                      <a:r>
                        <a:rPr lang="en-GB" sz="800" b="0" i="0" u="none" strike="noStrike" dirty="0">
                          <a:solidFill>
                            <a:srgbClr val="000000"/>
                          </a:solidFill>
                          <a:effectLst/>
                          <a:latin typeface="Arial" panose="020B0604020202020204" pitchFamily="34" charset="0"/>
                        </a:rPr>
                        <a:t>the QinetiQ PoC: Mike Purnell at MJPURNELL@qinetiq.r.mil.uk</a:t>
                      </a:r>
                    </a:p>
                  </a:txBody>
                  <a:tcPr marL="3997" marR="3997" marT="399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95065332"/>
                  </a:ext>
                </a:extLst>
              </a:tr>
              <a:tr h="435463">
                <a:tc>
                  <a:txBody>
                    <a:bodyPr/>
                    <a:lstStyle/>
                    <a:p>
                      <a:pPr algn="l" fontAlgn="ctr"/>
                      <a:r>
                        <a:rPr lang="en-GB" sz="1100" b="1" i="0" u="none" strike="noStrike" dirty="0" smtClean="0">
                          <a:solidFill>
                            <a:srgbClr val="000000"/>
                          </a:solidFill>
                          <a:effectLst/>
                          <a:latin typeface="Arial" panose="020B0604020202020204" pitchFamily="34" charset="0"/>
                        </a:rPr>
                        <a:t>  </a:t>
                      </a:r>
                      <a:r>
                        <a:rPr lang="en-GB" sz="1100" b="1" i="0" u="none" strike="noStrike" dirty="0" smtClean="0">
                          <a:solidFill>
                            <a:srgbClr val="000000"/>
                          </a:solidFill>
                          <a:effectLst/>
                          <a:latin typeface="Arial" panose="020B0604020202020204" pitchFamily="34" charset="0"/>
                          <a:hlinkClick r:id="rId6"/>
                        </a:rPr>
                        <a:t>PMRF PROGENY</a:t>
                      </a:r>
                      <a:endParaRPr lang="en-GB" sz="1100" b="1" i="0" u="none" strike="noStrike" dirty="0">
                        <a:solidFill>
                          <a:srgbClr val="000000"/>
                        </a:solidFill>
                        <a:effectLst/>
                        <a:latin typeface="Arial" panose="020B0604020202020204" pitchFamily="34" charset="0"/>
                      </a:endParaRPr>
                    </a:p>
                  </a:txBody>
                  <a:tcPr marL="3997" marR="3997" marT="399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GB" sz="800" b="1" i="0" u="none" strike="noStrike">
                          <a:solidFill>
                            <a:srgbClr val="000000"/>
                          </a:solidFill>
                          <a:effectLst/>
                          <a:latin typeface="Arial" panose="020B0604020202020204" pitchFamily="34" charset="0"/>
                        </a:rPr>
                        <a:t>Progeny</a:t>
                      </a:r>
                      <a:r>
                        <a:rPr lang="en-GB" sz="800" b="0" i="0" u="none" strike="noStrike">
                          <a:solidFill>
                            <a:srgbClr val="000000"/>
                          </a:solidFill>
                          <a:effectLst/>
                          <a:latin typeface="Arial" panose="020B0604020202020204" pitchFamily="34" charset="0"/>
                        </a:rPr>
                        <a:t> Maritime Research Framework, focussed on Underwater and Above water systems (predominantly for the Navy).</a:t>
                      </a:r>
                    </a:p>
                  </a:txBody>
                  <a:tcPr marL="3997" marR="3997" marT="39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800" b="0" i="0" u="none" strike="noStrike">
                          <a:solidFill>
                            <a:srgbClr val="000000"/>
                          </a:solidFill>
                          <a:effectLst/>
                          <a:latin typeface="Arial" panose="020B0604020202020204" pitchFamily="34" charset="0"/>
                        </a:rPr>
                        <a:t> Paul Kingman /             Chris Ford</a:t>
                      </a:r>
                    </a:p>
                  </a:txBody>
                  <a:tcPr marL="3997" marR="3997" marT="39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GB" sz="800" b="0" i="0" u="none" strike="noStrike" dirty="0" smtClean="0">
                          <a:solidFill>
                            <a:srgbClr val="000000"/>
                          </a:solidFill>
                          <a:effectLst/>
                          <a:latin typeface="Arial" panose="020B0604020202020204" pitchFamily="34" charset="0"/>
                        </a:rPr>
                        <a:t>  Email </a:t>
                      </a:r>
                      <a:r>
                        <a:rPr lang="en-GB" sz="800" b="0" i="0" u="none" strike="noStrike" dirty="0">
                          <a:solidFill>
                            <a:srgbClr val="000000"/>
                          </a:solidFill>
                          <a:effectLst/>
                          <a:latin typeface="Arial" panose="020B0604020202020204" pitchFamily="34" charset="0"/>
                        </a:rPr>
                        <a:t>the QinetiQ PoC: Gill Bates at Progeny@QinetiQ.com</a:t>
                      </a:r>
                    </a:p>
                  </a:txBody>
                  <a:tcPr marL="3997" marR="3997" marT="399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00963231"/>
                  </a:ext>
                </a:extLst>
              </a:tr>
              <a:tr h="114678">
                <a:tc rowSpan="6">
                  <a:txBody>
                    <a:bodyPr/>
                    <a:lstStyle/>
                    <a:p>
                      <a:pPr algn="l" fontAlgn="ctr"/>
                      <a:r>
                        <a:rPr lang="en-GB" sz="1100" b="1" i="0" u="none" strike="noStrike" dirty="0" smtClean="0">
                          <a:solidFill>
                            <a:srgbClr val="000000"/>
                          </a:solidFill>
                          <a:effectLst/>
                          <a:latin typeface="Arial" panose="020B0604020202020204" pitchFamily="34" charset="0"/>
                        </a:rPr>
                        <a:t>  </a:t>
                      </a:r>
                      <a:r>
                        <a:rPr lang="en-GB" sz="1100" b="1" i="0" u="none" strike="noStrike" dirty="0" smtClean="0">
                          <a:solidFill>
                            <a:srgbClr val="000000"/>
                          </a:solidFill>
                          <a:effectLst/>
                          <a:latin typeface="Arial" panose="020B0604020202020204" pitchFamily="34" charset="0"/>
                          <a:hlinkClick r:id="rId7"/>
                        </a:rPr>
                        <a:t>SERAPIS</a:t>
                      </a:r>
                      <a:endParaRPr lang="en-GB" sz="1100" b="1" i="0" u="none" strike="noStrike" dirty="0">
                        <a:solidFill>
                          <a:srgbClr val="000000"/>
                        </a:solidFill>
                        <a:effectLst/>
                        <a:latin typeface="Arial" panose="020B0604020202020204" pitchFamily="34" charset="0"/>
                      </a:endParaRPr>
                    </a:p>
                  </a:txBody>
                  <a:tcPr marL="3997" marR="3997" marT="399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6">
                  <a:txBody>
                    <a:bodyPr/>
                    <a:lstStyle/>
                    <a:p>
                      <a:pPr algn="l" fontAlgn="ctr"/>
                      <a:r>
                        <a:rPr lang="en-GB" sz="800" b="0" i="0" u="none" strike="noStrike" dirty="0">
                          <a:solidFill>
                            <a:srgbClr val="000000"/>
                          </a:solidFill>
                          <a:effectLst/>
                          <a:latin typeface="Arial" panose="020B0604020202020204" pitchFamily="34" charset="0"/>
                        </a:rPr>
                        <a:t>Serapis’ core objective is to develop new and battle winning capabilities within C4ISR (Command, Control, Computers, Communication, Intelligence, Surveillance and Reconnaissance), Space Systems, Synthetic Environment and Simulation technologies and to see them brought through to operational use in a timely and efficient manner. The Serapis framework has six Lots: Lot 1 Collect, Lot 2 Space, Lot 3 Decide, Lot 4 Assured Information infrastructure, Lot 5 Simulation &amp; Synthetic Environments and Lot 6 Understand</a:t>
                      </a:r>
                      <a:r>
                        <a:rPr lang="en-GB" sz="800" b="0" i="0" u="none" strike="noStrike" dirty="0" smtClean="0">
                          <a:solidFill>
                            <a:srgbClr val="000000"/>
                          </a:solidFill>
                          <a:effectLst/>
                          <a:latin typeface="Arial" panose="020B0604020202020204" pitchFamily="34" charset="0"/>
                        </a:rPr>
                        <a:t>.</a:t>
                      </a:r>
                      <a:endParaRPr lang="en-GB" sz="800" b="0" i="0" u="none" strike="noStrike" dirty="0">
                        <a:solidFill>
                          <a:srgbClr val="000000"/>
                        </a:solidFill>
                        <a:effectLst/>
                        <a:latin typeface="Arial" panose="020B0604020202020204" pitchFamily="34" charset="0"/>
                      </a:endParaRPr>
                    </a:p>
                  </a:txBody>
                  <a:tcPr marL="3997" marR="3997" marT="39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6">
                  <a:txBody>
                    <a:bodyPr/>
                    <a:lstStyle/>
                    <a:p>
                      <a:pPr algn="ctr" fontAlgn="ctr"/>
                      <a:r>
                        <a:rPr lang="en-GB" sz="800" b="0" i="0" u="none" strike="noStrike" dirty="0">
                          <a:solidFill>
                            <a:srgbClr val="000000"/>
                          </a:solidFill>
                          <a:effectLst/>
                          <a:latin typeface="Arial" panose="020B0604020202020204" pitchFamily="34" charset="0"/>
                        </a:rPr>
                        <a:t>Simone North / </a:t>
                      </a:r>
                      <a:r>
                        <a:rPr lang="en-GB" sz="800" b="0" i="0" u="none" strike="noStrike" dirty="0" smtClean="0">
                          <a:solidFill>
                            <a:srgbClr val="000000"/>
                          </a:solidFill>
                          <a:effectLst/>
                          <a:latin typeface="Arial" panose="020B0604020202020204" pitchFamily="34" charset="0"/>
                        </a:rPr>
                        <a:t>Paul </a:t>
                      </a:r>
                      <a:r>
                        <a:rPr lang="en-GB" sz="800" b="0" i="0" u="none" strike="noStrike" dirty="0">
                          <a:solidFill>
                            <a:srgbClr val="000000"/>
                          </a:solidFill>
                          <a:effectLst/>
                          <a:latin typeface="Arial" panose="020B0604020202020204" pitchFamily="34" charset="0"/>
                        </a:rPr>
                        <a:t>Labode</a:t>
                      </a:r>
                    </a:p>
                  </a:txBody>
                  <a:tcPr marL="3997" marR="3997" marT="39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GB" sz="800" b="0" i="0" u="none" strike="noStrike" dirty="0" smtClean="0">
                          <a:solidFill>
                            <a:srgbClr val="000000"/>
                          </a:solidFill>
                          <a:effectLst/>
                          <a:latin typeface="Arial" panose="020B0604020202020204" pitchFamily="34" charset="0"/>
                        </a:rPr>
                        <a:t>  Lot </a:t>
                      </a:r>
                      <a:r>
                        <a:rPr lang="en-GB" sz="800" b="0" i="0" u="none" strike="noStrike" dirty="0">
                          <a:solidFill>
                            <a:srgbClr val="000000"/>
                          </a:solidFill>
                          <a:effectLst/>
                          <a:latin typeface="Arial" panose="020B0604020202020204" pitchFamily="34" charset="0"/>
                        </a:rPr>
                        <a:t>1: Roke Manor Research Ltd. Email: roke-serapis-lot1@roke.co.uk</a:t>
                      </a:r>
                    </a:p>
                  </a:txBody>
                  <a:tcPr marL="3997" marR="3997" marT="399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07270994"/>
                  </a:ext>
                </a:extLst>
              </a:tr>
              <a:tr h="167630">
                <a:tc vMerge="1">
                  <a:txBody>
                    <a:bodyPr/>
                    <a:lstStyle/>
                    <a:p>
                      <a:endParaRPr lang="en-GB"/>
                    </a:p>
                  </a:txBody>
                  <a:tcPr/>
                </a:tc>
                <a:tc vMerge="1">
                  <a:txBody>
                    <a:bodyPr/>
                    <a:lstStyle/>
                    <a:p>
                      <a:endParaRPr lang="en-GB"/>
                    </a:p>
                  </a:txBody>
                  <a:tcPr/>
                </a:tc>
                <a:tc vMerge="1">
                  <a:txBody>
                    <a:bodyPr/>
                    <a:lstStyle/>
                    <a:p>
                      <a:endParaRPr lang="en-GB"/>
                    </a:p>
                  </a:txBody>
                  <a:tcPr/>
                </a:tc>
                <a:tc>
                  <a:txBody>
                    <a:bodyPr/>
                    <a:lstStyle/>
                    <a:p>
                      <a:pPr algn="l" fontAlgn="ctr"/>
                      <a:r>
                        <a:rPr lang="en-GB" sz="800" b="0" i="0" u="none" strike="noStrike" dirty="0" smtClean="0">
                          <a:solidFill>
                            <a:srgbClr val="000000"/>
                          </a:solidFill>
                          <a:effectLst/>
                          <a:latin typeface="Arial" panose="020B0604020202020204" pitchFamily="34" charset="0"/>
                        </a:rPr>
                        <a:t>  Lot </a:t>
                      </a:r>
                      <a:r>
                        <a:rPr lang="en-GB" sz="800" b="0" i="0" u="none" strike="noStrike" dirty="0">
                          <a:solidFill>
                            <a:srgbClr val="000000"/>
                          </a:solidFill>
                          <a:effectLst/>
                          <a:latin typeface="Arial" panose="020B0604020202020204" pitchFamily="34" charset="0"/>
                        </a:rPr>
                        <a:t>2: BAE Systems Applied Intelligence Ltd. Email: SERAPIS@baesystems.com</a:t>
                      </a:r>
                    </a:p>
                  </a:txBody>
                  <a:tcPr marL="3997" marR="3997" marT="399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76960790"/>
                  </a:ext>
                </a:extLst>
              </a:tr>
              <a:tr h="78753">
                <a:tc vMerge="1">
                  <a:txBody>
                    <a:bodyPr/>
                    <a:lstStyle/>
                    <a:p>
                      <a:endParaRPr lang="en-GB"/>
                    </a:p>
                  </a:txBody>
                  <a:tcPr/>
                </a:tc>
                <a:tc vMerge="1">
                  <a:txBody>
                    <a:bodyPr/>
                    <a:lstStyle/>
                    <a:p>
                      <a:endParaRPr lang="en-GB"/>
                    </a:p>
                  </a:txBody>
                  <a:tcPr/>
                </a:tc>
                <a:tc vMerge="1">
                  <a:txBody>
                    <a:bodyPr/>
                    <a:lstStyle/>
                    <a:p>
                      <a:endParaRPr lang="en-GB"/>
                    </a:p>
                  </a:txBody>
                  <a:tcPr/>
                </a:tc>
                <a:tc>
                  <a:txBody>
                    <a:bodyPr/>
                    <a:lstStyle/>
                    <a:p>
                      <a:pPr algn="l" fontAlgn="ctr"/>
                      <a:r>
                        <a:rPr lang="en-GB" sz="800" b="0" i="0" u="none" strike="noStrike" dirty="0" smtClean="0">
                          <a:solidFill>
                            <a:srgbClr val="000000"/>
                          </a:solidFill>
                          <a:effectLst/>
                          <a:latin typeface="Arial" panose="020B0604020202020204" pitchFamily="34" charset="0"/>
                        </a:rPr>
                        <a:t>  Lot </a:t>
                      </a:r>
                      <a:r>
                        <a:rPr lang="en-GB" sz="800" b="0" i="0" u="none" strike="noStrike" dirty="0">
                          <a:solidFill>
                            <a:srgbClr val="000000"/>
                          </a:solidFill>
                          <a:effectLst/>
                          <a:latin typeface="Arial" panose="020B0604020202020204" pitchFamily="34" charset="0"/>
                        </a:rPr>
                        <a:t>3: QinetiQ. Email: </a:t>
                      </a:r>
                      <a:r>
                        <a:rPr lang="en-GB" sz="800" b="0" i="0" u="none" strike="noStrike" dirty="0">
                          <a:solidFill>
                            <a:srgbClr val="000000"/>
                          </a:solidFill>
                          <a:effectLst/>
                          <a:latin typeface="Arial" panose="020B0604020202020204" pitchFamily="34" charset="0"/>
                          <a:hlinkClick r:id="rId8"/>
                        </a:rPr>
                        <a:t>serapislot3@qinetiq.com</a:t>
                      </a:r>
                      <a:endParaRPr lang="en-GB" sz="800" b="0" i="0" u="none" strike="noStrike" dirty="0">
                        <a:solidFill>
                          <a:srgbClr val="000000"/>
                        </a:solidFill>
                        <a:effectLst/>
                        <a:latin typeface="Arial" panose="020B0604020202020204" pitchFamily="34" charset="0"/>
                      </a:endParaRPr>
                    </a:p>
                  </a:txBody>
                  <a:tcPr marL="3997" marR="3997" marT="399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14665253"/>
                  </a:ext>
                </a:extLst>
              </a:tr>
              <a:tr h="106248">
                <a:tc vMerge="1">
                  <a:txBody>
                    <a:bodyPr/>
                    <a:lstStyle/>
                    <a:p>
                      <a:endParaRPr lang="en-GB"/>
                    </a:p>
                  </a:txBody>
                  <a:tcPr/>
                </a:tc>
                <a:tc vMerge="1">
                  <a:txBody>
                    <a:bodyPr/>
                    <a:lstStyle/>
                    <a:p>
                      <a:endParaRPr lang="en-GB"/>
                    </a:p>
                  </a:txBody>
                  <a:tcPr/>
                </a:tc>
                <a:tc vMerge="1">
                  <a:txBody>
                    <a:bodyPr/>
                    <a:lstStyle/>
                    <a:p>
                      <a:endParaRPr lang="en-GB"/>
                    </a:p>
                  </a:txBody>
                  <a:tcPr/>
                </a:tc>
                <a:tc>
                  <a:txBody>
                    <a:bodyPr/>
                    <a:lstStyle/>
                    <a:p>
                      <a:pPr lvl="0" algn="l" fontAlgn="ctr"/>
                      <a:r>
                        <a:rPr lang="en-GB" sz="800" b="0" i="0" u="none" strike="noStrike" dirty="0">
                          <a:solidFill>
                            <a:srgbClr val="000000"/>
                          </a:solidFill>
                          <a:latin typeface="Arial" pitchFamily="34"/>
                        </a:rPr>
                        <a:t>  Lot 4: QinetiQ. Email: </a:t>
                      </a:r>
                      <a:r>
                        <a:rPr lang="en-GB" sz="800" b="0" i="0" u="none" strike="noStrike" dirty="0">
                          <a:solidFill>
                            <a:srgbClr val="000000"/>
                          </a:solidFill>
                          <a:latin typeface="Arial" pitchFamily="34"/>
                          <a:hlinkClick r:id="rId9"/>
                        </a:rPr>
                        <a:t>serapislot4@qinetiq.com</a:t>
                      </a:r>
                      <a:endParaRPr lang="en-GB" sz="800" b="0" i="0" u="none" strike="noStrike" dirty="0">
                        <a:solidFill>
                          <a:srgbClr val="000000"/>
                        </a:solidFill>
                        <a:latin typeface="Arial" pitchFamily="34"/>
                      </a:endParaRPr>
                    </a:p>
                  </a:txBody>
                  <a:tcPr marL="2999" marR="2999" marT="2999"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5537851"/>
                  </a:ext>
                </a:extLst>
              </a:tr>
              <a:tr h="0">
                <a:tc vMerge="1">
                  <a:txBody>
                    <a:bodyPr/>
                    <a:lstStyle/>
                    <a:p>
                      <a:endParaRPr lang="en-GB"/>
                    </a:p>
                  </a:txBody>
                  <a:tcPr/>
                </a:tc>
                <a:tc vMerge="1">
                  <a:txBody>
                    <a:bodyPr/>
                    <a:lstStyle/>
                    <a:p>
                      <a:endParaRPr lang="en-GB"/>
                    </a:p>
                  </a:txBody>
                  <a:tcPr/>
                </a:tc>
                <a:tc vMerge="1">
                  <a:txBody>
                    <a:bodyPr/>
                    <a:lstStyle/>
                    <a:p>
                      <a:endParaRPr lang="en-GB"/>
                    </a:p>
                  </a:txBody>
                  <a:tcPr/>
                </a:tc>
                <a:tc>
                  <a:txBody>
                    <a:bodyPr/>
                    <a:lstStyle/>
                    <a:p>
                      <a:pPr lvl="0" algn="l" fontAlgn="ctr"/>
                      <a:r>
                        <a:rPr lang="en-GB" sz="800" b="0" i="0" u="none" strike="noStrike" dirty="0">
                          <a:solidFill>
                            <a:srgbClr val="000000"/>
                          </a:solidFill>
                          <a:latin typeface="Arial" pitchFamily="34"/>
                        </a:rPr>
                        <a:t>  Lot 5: Newman &amp; Spurr Consultancy Ltd. Email: </a:t>
                      </a:r>
                      <a:r>
                        <a:rPr lang="en-GB" sz="800" b="0" i="0" u="none" strike="noStrike" dirty="0">
                          <a:solidFill>
                            <a:srgbClr val="000000"/>
                          </a:solidFill>
                          <a:latin typeface="Arial" pitchFamily="34"/>
                          <a:hlinkClick r:id="rId10"/>
                        </a:rPr>
                        <a:t>SERAPIS_SSE@nsc.co.uk</a:t>
                      </a:r>
                      <a:endParaRPr lang="en-GB" sz="800" b="0" i="0" u="none" strike="noStrike" dirty="0">
                        <a:solidFill>
                          <a:srgbClr val="000000"/>
                        </a:solidFill>
                        <a:latin typeface="Arial" pitchFamily="34"/>
                      </a:endParaRPr>
                    </a:p>
                  </a:txBody>
                  <a:tcPr marL="2999" marR="2999" marT="2999"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47217367"/>
                  </a:ext>
                </a:extLst>
              </a:tr>
              <a:tr h="253890">
                <a:tc vMerge="1">
                  <a:txBody>
                    <a:bodyPr/>
                    <a:lstStyle/>
                    <a:p>
                      <a:endParaRPr lang="en-GB"/>
                    </a:p>
                  </a:txBody>
                  <a:tcPr/>
                </a:tc>
                <a:tc vMerge="1">
                  <a:txBody>
                    <a:bodyPr/>
                    <a:lstStyle/>
                    <a:p>
                      <a:endParaRPr lang="en-GB"/>
                    </a:p>
                  </a:txBody>
                  <a:tcPr/>
                </a:tc>
                <a:tc vMerge="1">
                  <a:txBody>
                    <a:bodyPr/>
                    <a:lstStyle/>
                    <a:p>
                      <a:endParaRPr lang="en-GB"/>
                    </a:p>
                  </a:txBody>
                  <a:tcPr/>
                </a:tc>
                <a:tc>
                  <a:txBody>
                    <a:bodyPr/>
                    <a:lstStyle/>
                    <a:p>
                      <a:pPr lvl="0" algn="l" fontAlgn="ctr"/>
                      <a:r>
                        <a:rPr lang="en-GB" sz="800" b="0" i="0" u="none" strike="noStrike" dirty="0">
                          <a:solidFill>
                            <a:srgbClr val="000000"/>
                          </a:solidFill>
                          <a:latin typeface="Arial" pitchFamily="34"/>
                        </a:rPr>
                        <a:t>  Lot 6: Frazer-Nash Consultancy Ltd. Email: </a:t>
                      </a:r>
                      <a:r>
                        <a:rPr lang="en-GB" sz="800" b="0" i="0" u="none" strike="noStrike" dirty="0" smtClean="0">
                          <a:solidFill>
                            <a:srgbClr val="000000"/>
                          </a:solidFill>
                          <a:latin typeface="Arial" pitchFamily="34"/>
                          <a:hlinkClick r:id="rId11"/>
                        </a:rPr>
                        <a:t>serapis@fnc.co.uk</a:t>
                      </a:r>
                      <a:r>
                        <a:rPr lang="en-GB" sz="800" b="0" i="0" u="none" strike="noStrike" dirty="0" smtClean="0">
                          <a:solidFill>
                            <a:srgbClr val="000000"/>
                          </a:solidFill>
                          <a:latin typeface="Arial" pitchFamily="34"/>
                        </a:rPr>
                        <a:t> </a:t>
                      </a:r>
                      <a:endParaRPr lang="en-GB" sz="800" b="0" i="0" u="none" strike="noStrike" dirty="0">
                        <a:solidFill>
                          <a:srgbClr val="000000"/>
                        </a:solidFill>
                        <a:latin typeface="Arial" pitchFamily="34"/>
                      </a:endParaRPr>
                    </a:p>
                  </a:txBody>
                  <a:tcPr marL="2999" marR="2999" marT="2999"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10538620"/>
                  </a:ext>
                </a:extLst>
              </a:tr>
              <a:tr h="365866">
                <a:tc gridSpan="4">
                  <a:txBody>
                    <a:bodyPr/>
                    <a:lstStyle/>
                    <a:p>
                      <a:pPr algn="l" fontAlgn="ctr"/>
                      <a:r>
                        <a:rPr lang="en-GB" sz="1100" b="1" i="0" u="none" strike="noStrike" dirty="0" smtClean="0">
                          <a:solidFill>
                            <a:srgbClr val="000000"/>
                          </a:solidFill>
                          <a:effectLst/>
                          <a:latin typeface="Arial" panose="020B0604020202020204" pitchFamily="34" charset="0"/>
                        </a:rPr>
                        <a:t>  </a:t>
                      </a:r>
                      <a:r>
                        <a:rPr lang="en-GB" sz="1100" b="1" i="0" u="none" strike="noStrike" dirty="0" smtClean="0">
                          <a:solidFill>
                            <a:srgbClr val="FF0000"/>
                          </a:solidFill>
                          <a:effectLst/>
                          <a:latin typeface="Arial" panose="020B0604020202020204" pitchFamily="34" charset="0"/>
                        </a:rPr>
                        <a:t>Other Routes to Market (R2M)</a:t>
                      </a:r>
                      <a:endParaRPr lang="en-GB" sz="1100" b="1" i="0" u="none" strike="noStrike" dirty="0">
                        <a:solidFill>
                          <a:srgbClr val="FF0000"/>
                        </a:solidFill>
                        <a:effectLst/>
                        <a:latin typeface="Arial" panose="020B0604020202020204" pitchFamily="34" charset="0"/>
                      </a:endParaRPr>
                    </a:p>
                  </a:txBody>
                  <a:tcPr marL="3997" marR="3997" marT="399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ctr"/>
                      <a:endParaRPr lang="en-GB" sz="800" b="0" i="0" u="none" strike="noStrike" dirty="0">
                        <a:solidFill>
                          <a:srgbClr val="000000"/>
                        </a:solidFill>
                        <a:effectLst/>
                        <a:latin typeface="Arial" panose="020B0604020202020204" pitchFamily="34" charset="0"/>
                      </a:endParaRPr>
                    </a:p>
                  </a:txBody>
                  <a:tcPr marL="3997" marR="3997" marT="39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n-GB" sz="800" b="0" i="0" u="none" strike="noStrike" dirty="0">
                        <a:solidFill>
                          <a:srgbClr val="000000"/>
                        </a:solidFill>
                        <a:effectLst/>
                        <a:latin typeface="Arial" panose="020B0604020202020204" pitchFamily="34" charset="0"/>
                      </a:endParaRPr>
                    </a:p>
                  </a:txBody>
                  <a:tcPr marL="3997" marR="3997" marT="39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ctr"/>
                      <a:endParaRPr lang="en-GB" sz="800" b="0" i="0" u="none" strike="noStrike" dirty="0">
                        <a:solidFill>
                          <a:srgbClr val="000000"/>
                        </a:solidFill>
                        <a:effectLst/>
                        <a:latin typeface="Arial" panose="020B0604020202020204" pitchFamily="34" charset="0"/>
                      </a:endParaRPr>
                    </a:p>
                  </a:txBody>
                  <a:tcPr marL="3997" marR="3997" marT="399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43373517"/>
                  </a:ext>
                </a:extLst>
              </a:tr>
              <a:tr h="346093">
                <a:tc>
                  <a:txBody>
                    <a:bodyPr/>
                    <a:lstStyle/>
                    <a:p>
                      <a:pPr algn="l" fontAlgn="ctr"/>
                      <a:r>
                        <a:rPr lang="en-GB" sz="1100" b="1" i="0" u="none" strike="noStrike" dirty="0" smtClean="0">
                          <a:solidFill>
                            <a:srgbClr val="000000"/>
                          </a:solidFill>
                          <a:effectLst/>
                          <a:latin typeface="Arial" panose="020B0604020202020204" pitchFamily="34" charset="0"/>
                        </a:rPr>
                        <a:t>  </a:t>
                      </a:r>
                      <a:r>
                        <a:rPr lang="en-GB" sz="1100" b="1" i="0" u="none" strike="noStrike" dirty="0" smtClean="0">
                          <a:solidFill>
                            <a:srgbClr val="000000"/>
                          </a:solidFill>
                          <a:effectLst/>
                          <a:latin typeface="Arial" panose="020B0604020202020204" pitchFamily="34" charset="0"/>
                          <a:hlinkClick r:id="rId12"/>
                        </a:rPr>
                        <a:t>RCloud</a:t>
                      </a:r>
                      <a:endParaRPr lang="en-GB" sz="1100" b="1" i="0" u="none" strike="noStrike" dirty="0">
                        <a:solidFill>
                          <a:srgbClr val="000000"/>
                        </a:solidFill>
                        <a:effectLst/>
                        <a:latin typeface="Arial" panose="020B0604020202020204" pitchFamily="34" charset="0"/>
                      </a:endParaRPr>
                    </a:p>
                  </a:txBody>
                  <a:tcPr marL="3997" marR="3997" marT="399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GB" sz="800" b="0" i="0" u="none" strike="noStrike" dirty="0">
                          <a:solidFill>
                            <a:srgbClr val="000000"/>
                          </a:solidFill>
                          <a:effectLst/>
                          <a:latin typeface="Arial" panose="020B0604020202020204" pitchFamily="34" charset="0"/>
                        </a:rPr>
                        <a:t>The Dstl Research Cloud (Rcloud now V4) this is Dstl’s Dynamic Procurement System (DPS)</a:t>
                      </a:r>
                    </a:p>
                  </a:txBody>
                  <a:tcPr marL="3997" marR="3997" marT="39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800" b="0" i="0" u="none" strike="noStrike" dirty="0">
                          <a:solidFill>
                            <a:srgbClr val="000000"/>
                          </a:solidFill>
                          <a:effectLst/>
                          <a:latin typeface="Arial" panose="020B0604020202020204" pitchFamily="34" charset="0"/>
                        </a:rPr>
                        <a:t>Suzanne Carlisle</a:t>
                      </a:r>
                    </a:p>
                  </a:txBody>
                  <a:tcPr marL="3997" marR="3997" marT="39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GB" sz="800" b="0" i="0" u="none" strike="noStrike" dirty="0" smtClean="0">
                          <a:solidFill>
                            <a:srgbClr val="000000"/>
                          </a:solidFill>
                          <a:effectLst/>
                          <a:latin typeface="Arial" panose="020B0604020202020204" pitchFamily="34" charset="0"/>
                        </a:rPr>
                        <a:t>  Email</a:t>
                      </a:r>
                      <a:r>
                        <a:rPr lang="en-GB" sz="800" b="0" i="0" u="none" strike="noStrike" dirty="0">
                          <a:solidFill>
                            <a:srgbClr val="000000"/>
                          </a:solidFill>
                          <a:effectLst/>
                          <a:latin typeface="Arial" panose="020B0604020202020204" pitchFamily="34" charset="0"/>
                        </a:rPr>
                        <a:t>: dstlrcloud@dstl.gov.uk or visit https://www.gov.uk/guidance/r-cloud for further info. or to join the R-Cloud</a:t>
                      </a:r>
                    </a:p>
                  </a:txBody>
                  <a:tcPr marL="3997" marR="3997" marT="399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32428184"/>
                  </a:ext>
                </a:extLst>
              </a:tr>
              <a:tr h="362576">
                <a:tc>
                  <a:txBody>
                    <a:bodyPr/>
                    <a:lstStyle/>
                    <a:p>
                      <a:pPr algn="l" fontAlgn="ctr"/>
                      <a:r>
                        <a:rPr lang="en-GB" sz="1100" b="1" i="0" u="none" strike="noStrike" dirty="0" smtClean="0">
                          <a:solidFill>
                            <a:srgbClr val="000000"/>
                          </a:solidFill>
                          <a:effectLst/>
                          <a:latin typeface="Arial" panose="020B0604020202020204" pitchFamily="34" charset="0"/>
                        </a:rPr>
                        <a:t>  </a:t>
                      </a:r>
                      <a:r>
                        <a:rPr lang="en-GB" sz="1100" b="1" i="0" u="none" strike="noStrike" dirty="0" smtClean="0">
                          <a:solidFill>
                            <a:srgbClr val="000000"/>
                          </a:solidFill>
                          <a:effectLst/>
                          <a:latin typeface="Arial" panose="020B0604020202020204" pitchFamily="34" charset="0"/>
                          <a:hlinkClick r:id="rId13"/>
                        </a:rPr>
                        <a:t>DASA</a:t>
                      </a:r>
                      <a:endParaRPr lang="en-GB" sz="1100" b="1" i="0" u="none" strike="noStrike" dirty="0">
                        <a:solidFill>
                          <a:srgbClr val="000000"/>
                        </a:solidFill>
                        <a:effectLst/>
                        <a:latin typeface="Arial" panose="020B0604020202020204" pitchFamily="34" charset="0"/>
                      </a:endParaRPr>
                    </a:p>
                  </a:txBody>
                  <a:tcPr marL="3997" marR="3997" marT="399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ctr"/>
                      <a:r>
                        <a:rPr lang="en-GB" sz="800" b="0" i="0" u="none" strike="noStrike">
                          <a:solidFill>
                            <a:srgbClr val="000000"/>
                          </a:solidFill>
                          <a:effectLst/>
                          <a:latin typeface="Arial" panose="020B0604020202020204" pitchFamily="34" charset="0"/>
                        </a:rPr>
                        <a:t>DASA the </a:t>
                      </a:r>
                      <a:r>
                        <a:rPr lang="en-GB" sz="800" b="1" i="0" u="none" strike="noStrike">
                          <a:solidFill>
                            <a:srgbClr val="000000"/>
                          </a:solidFill>
                          <a:effectLst/>
                          <a:latin typeface="Arial" panose="020B0604020202020204" pitchFamily="34" charset="0"/>
                        </a:rPr>
                        <a:t>Defence and Security Accelerator</a:t>
                      </a:r>
                      <a:r>
                        <a:rPr lang="en-GB" sz="800" b="0" i="0" u="none" strike="noStrike">
                          <a:solidFill>
                            <a:srgbClr val="000000"/>
                          </a:solidFill>
                          <a:effectLst/>
                          <a:latin typeface="Arial" panose="020B0604020202020204" pitchFamily="34" charset="0"/>
                        </a:rPr>
                        <a:t> runs Themed and  Open calls to Industry for great new ideas / technology</a:t>
                      </a:r>
                    </a:p>
                  </a:txBody>
                  <a:tcPr marL="3997" marR="3997" marT="39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GB" sz="800" b="0" i="0" u="none" strike="noStrike" dirty="0" smtClean="0">
                          <a:solidFill>
                            <a:srgbClr val="000000"/>
                          </a:solidFill>
                          <a:effectLst/>
                          <a:latin typeface="Arial" panose="020B0604020202020204" pitchFamily="34" charset="0"/>
                        </a:rPr>
                        <a:t>Steve Ballard</a:t>
                      </a:r>
                      <a:endParaRPr lang="en-GB" sz="800" b="0" i="0" u="none" strike="noStrike" dirty="0">
                        <a:solidFill>
                          <a:srgbClr val="000000"/>
                        </a:solidFill>
                        <a:effectLst/>
                        <a:latin typeface="Arial" panose="020B0604020202020204" pitchFamily="34" charset="0"/>
                      </a:endParaRPr>
                    </a:p>
                  </a:txBody>
                  <a:tcPr marL="3997" marR="3997" marT="39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GB" sz="800" b="0" i="0" u="none" strike="noStrike" dirty="0" smtClean="0">
                          <a:solidFill>
                            <a:srgbClr val="000000"/>
                          </a:solidFill>
                          <a:effectLst/>
                          <a:latin typeface="Arial" panose="020B0604020202020204" pitchFamily="34" charset="0"/>
                        </a:rPr>
                        <a:t>  Email</a:t>
                      </a:r>
                      <a:r>
                        <a:rPr lang="en-GB" sz="800" b="0" i="0" u="none" strike="noStrike" dirty="0">
                          <a:solidFill>
                            <a:srgbClr val="000000"/>
                          </a:solidFill>
                          <a:effectLst/>
                          <a:latin typeface="Arial" panose="020B0604020202020204" pitchFamily="34" charset="0"/>
                        </a:rPr>
                        <a:t>: accelerator@dstl.gov.uk or visit https://www.gov.uk/government/organisations/defence-and-security-accelerator</a:t>
                      </a:r>
                    </a:p>
                  </a:txBody>
                  <a:tcPr marL="3997" marR="3997" marT="399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90687545"/>
                  </a:ext>
                </a:extLst>
              </a:tr>
            </a:tbl>
          </a:graphicData>
        </a:graphic>
      </p:graphicFrame>
    </p:spTree>
    <p:extLst>
      <p:ext uri="{BB962C8B-B14F-4D97-AF65-F5344CB8AC3E}">
        <p14:creationId xmlns:p14="http://schemas.microsoft.com/office/powerpoint/2010/main" val="12049575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pPr defTabSz="1135894" fontAlgn="base">
              <a:spcBef>
                <a:spcPct val="0"/>
              </a:spcBef>
              <a:spcAft>
                <a:spcPct val="0"/>
              </a:spcAft>
              <a:defRPr/>
            </a:pPr>
            <a:r>
              <a:rPr lang="en-GB" dirty="0">
                <a:solidFill>
                  <a:prstClr val="white">
                    <a:tint val="75000"/>
                  </a:prstClr>
                </a:solidFill>
                <a:latin typeface="Arial" charset="0"/>
              </a:rPr>
              <a:t>UK </a:t>
            </a:r>
            <a:r>
              <a:rPr lang="en-GB" dirty="0" smtClean="0">
                <a:solidFill>
                  <a:prstClr val="white">
                    <a:tint val="75000"/>
                  </a:prstClr>
                </a:solidFill>
                <a:latin typeface="Arial" charset="0"/>
              </a:rPr>
              <a:t>OFFICIAL</a:t>
            </a:r>
            <a:endParaRPr lang="en-GB" dirty="0">
              <a:solidFill>
                <a:prstClr val="white">
                  <a:tint val="75000"/>
                </a:prstClr>
              </a:solidFill>
              <a:latin typeface="Arial" charset="0"/>
            </a:endParaRPr>
          </a:p>
        </p:txBody>
      </p:sp>
    </p:spTree>
    <p:extLst>
      <p:ext uri="{BB962C8B-B14F-4D97-AF65-F5344CB8AC3E}">
        <p14:creationId xmlns:p14="http://schemas.microsoft.com/office/powerpoint/2010/main" val="908603538"/>
      </p:ext>
    </p:extLst>
  </p:cSld>
  <p:clrMapOvr>
    <a:masterClrMapping/>
  </p:clrMapOvr>
  <p:timing>
    <p:tnLst>
      <p:par>
        <p:cTn id="1" dur="indefinite" restart="never" nodeType="tmRoot"/>
      </p:par>
    </p:tnLst>
  </p:timing>
</p:sld>
</file>

<file path=ppt/theme/theme1.xml><?xml version="1.0" encoding="utf-8"?>
<a:theme xmlns:a="http://schemas.openxmlformats.org/drawingml/2006/main" name="Custom Design">
  <a:themeElements>
    <a:clrScheme name="Master PowerPoint Template">
      <a:dk1>
        <a:srgbClr val="000000"/>
      </a:dk1>
      <a:lt1>
        <a:sysClr val="window" lastClr="FFFFFF"/>
      </a:lt1>
      <a:dk2>
        <a:srgbClr val="14022E"/>
      </a:dk2>
      <a:lt2>
        <a:srgbClr val="FFFFFF"/>
      </a:lt2>
      <a:accent1>
        <a:srgbClr val="CD2456"/>
      </a:accent1>
      <a:accent2>
        <a:srgbClr val="36BCEE"/>
      </a:accent2>
      <a:accent3>
        <a:srgbClr val="7B67A8"/>
      </a:accent3>
      <a:accent4>
        <a:srgbClr val="2EB5B2"/>
      </a:accent4>
      <a:accent5>
        <a:srgbClr val="EF7835"/>
      </a:accent5>
      <a:accent6>
        <a:srgbClr val="FDDD3E"/>
      </a:accent6>
      <a:hlink>
        <a:srgbClr val="0092CF"/>
      </a:hlink>
      <a:folHlink>
        <a:srgbClr val="7379BE"/>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none" rtlCol="0">
        <a:spAutoFit/>
      </a:bodyPr>
      <a:lstStyle>
        <a:defPPr marL="285750" indent="-285750">
          <a:buClr>
            <a:schemeClr val="accent1"/>
          </a:buClr>
          <a:buSzPct val="110000"/>
          <a:buFont typeface="Wingdings" panose="05000000000000000000" pitchFamily="2" charset="2"/>
          <a:buChar char="§"/>
          <a:defRPr dirty="0" smtClean="0"/>
        </a:defPPr>
      </a:lstStyle>
    </a:txDef>
  </a:objectDefaults>
  <a:extraClrSchemeLst/>
  <a:extLst>
    <a:ext uri="{05A4C25C-085E-4340-85A3-A5531E510DB2}">
      <thm15:themeFamily xmlns:thm15="http://schemas.microsoft.com/office/thememl/2012/main" name="Master PowerPoint Template_TGE_V0.10.potx" id="{E4F5A6EF-9524-4F82-905D-CD9AF9A989B8}" vid="{370626E7-E4EB-4ECC-A82E-CF748A0DAA26}"/>
    </a:ext>
  </a:extLst>
</a:theme>
</file>

<file path=ppt/theme/theme2.xml><?xml version="1.0" encoding="utf-8"?>
<a:theme xmlns:a="http://schemas.openxmlformats.org/drawingml/2006/main" name="9_Custom Design">
  <a:themeElements>
    <a:clrScheme name="Master PowerPoint Template">
      <a:dk1>
        <a:srgbClr val="000000"/>
      </a:dk1>
      <a:lt1>
        <a:sysClr val="window" lastClr="FFFFFF"/>
      </a:lt1>
      <a:dk2>
        <a:srgbClr val="14022E"/>
      </a:dk2>
      <a:lt2>
        <a:srgbClr val="FFFFFF"/>
      </a:lt2>
      <a:accent1>
        <a:srgbClr val="CD2456"/>
      </a:accent1>
      <a:accent2>
        <a:srgbClr val="36BCEE"/>
      </a:accent2>
      <a:accent3>
        <a:srgbClr val="7B67A8"/>
      </a:accent3>
      <a:accent4>
        <a:srgbClr val="2EB5B2"/>
      </a:accent4>
      <a:accent5>
        <a:srgbClr val="EF7835"/>
      </a:accent5>
      <a:accent6>
        <a:srgbClr val="FDDD3E"/>
      </a:accent6>
      <a:hlink>
        <a:srgbClr val="0092CF"/>
      </a:hlink>
      <a:folHlink>
        <a:srgbClr val="7379BE"/>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none" rtlCol="0">
        <a:spAutoFit/>
      </a:bodyPr>
      <a:lstStyle>
        <a:defPPr marL="285750" indent="-285750">
          <a:buClr>
            <a:schemeClr val="accent1"/>
          </a:buClr>
          <a:buSzPct val="110000"/>
          <a:buFont typeface="Wingdings" panose="05000000000000000000" pitchFamily="2" charset="2"/>
          <a:buChar char="§"/>
          <a:defRPr dirty="0" smtClean="0"/>
        </a:defPPr>
      </a:lstStyle>
    </a:txDef>
  </a:objectDefaults>
  <a:extraClrSchemeLst/>
  <a:extLst>
    <a:ext uri="{05A4C25C-085E-4340-85A3-A5531E510DB2}">
      <thm15:themeFamily xmlns:thm15="http://schemas.microsoft.com/office/thememl/2012/main" name="Master PowerPoint Template_TGE_V0.10.potx" id="{E4F5A6EF-9524-4F82-905D-CD9AF9A989B8}" vid="{370626E7-E4EB-4ECC-A82E-CF748A0DAA26}"/>
    </a:ext>
  </a:extLst>
</a:theme>
</file>

<file path=ppt/theme/theme3.xml><?xml version="1.0" encoding="utf-8"?>
<a:theme xmlns:a="http://schemas.openxmlformats.org/drawingml/2006/main" name="5_Custom Design">
  <a:themeElements>
    <a:clrScheme name="Master PowerPoint Template">
      <a:dk1>
        <a:srgbClr val="000000"/>
      </a:dk1>
      <a:lt1>
        <a:sysClr val="window" lastClr="FFFFFF"/>
      </a:lt1>
      <a:dk2>
        <a:srgbClr val="14022E"/>
      </a:dk2>
      <a:lt2>
        <a:srgbClr val="FFFFFF"/>
      </a:lt2>
      <a:accent1>
        <a:srgbClr val="CD2456"/>
      </a:accent1>
      <a:accent2>
        <a:srgbClr val="36BCEE"/>
      </a:accent2>
      <a:accent3>
        <a:srgbClr val="7B67A8"/>
      </a:accent3>
      <a:accent4>
        <a:srgbClr val="2EB5B2"/>
      </a:accent4>
      <a:accent5>
        <a:srgbClr val="EF7835"/>
      </a:accent5>
      <a:accent6>
        <a:srgbClr val="FDDD3E"/>
      </a:accent6>
      <a:hlink>
        <a:srgbClr val="0092CF"/>
      </a:hlink>
      <a:folHlink>
        <a:srgbClr val="7379BE"/>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none" rtlCol="0">
        <a:spAutoFit/>
      </a:bodyPr>
      <a:lstStyle>
        <a:defPPr marL="285750" indent="-285750">
          <a:buClr>
            <a:schemeClr val="accent1"/>
          </a:buClr>
          <a:buSzPct val="110000"/>
          <a:buFont typeface="Wingdings" panose="05000000000000000000" pitchFamily="2" charset="2"/>
          <a:buChar char="§"/>
          <a:defRPr dirty="0" smtClean="0"/>
        </a:defPPr>
      </a:lstStyle>
    </a:txDef>
  </a:objectDefaults>
  <a:extraClrSchemeLst/>
  <a:extLst>
    <a:ext uri="{05A4C25C-085E-4340-85A3-A5531E510DB2}">
      <thm15:themeFamily xmlns:thm15="http://schemas.microsoft.com/office/thememl/2012/main" name="Presentation1" id="{370B588C-F70F-45A5-BB31-474BFF7DA875}" vid="{1D83BAAF-1948-4825-A723-77BA2FF43661}"/>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1156</Words>
  <Application>Microsoft Office PowerPoint</Application>
  <PresentationFormat>Widescreen</PresentationFormat>
  <Paragraphs>195</Paragraphs>
  <Slides>5</Slides>
  <Notes>5</Notes>
  <HiddenSlides>0</HiddenSlides>
  <MMClips>0</MMClips>
  <ScaleCrop>false</ScaleCrop>
  <HeadingPairs>
    <vt:vector size="6" baseType="variant">
      <vt:variant>
        <vt:lpstr>Fonts Used</vt:lpstr>
      </vt:variant>
      <vt:variant>
        <vt:i4>3</vt:i4>
      </vt:variant>
      <vt:variant>
        <vt:lpstr>Theme</vt:lpstr>
      </vt:variant>
      <vt:variant>
        <vt:i4>3</vt:i4>
      </vt:variant>
      <vt:variant>
        <vt:lpstr>Slide Titles</vt:lpstr>
      </vt:variant>
      <vt:variant>
        <vt:i4>5</vt:i4>
      </vt:variant>
    </vt:vector>
  </HeadingPairs>
  <TitlesOfParts>
    <vt:vector size="11" baseType="lpstr">
      <vt:lpstr>Arial</vt:lpstr>
      <vt:lpstr>Calibri</vt:lpstr>
      <vt:lpstr>Wingdings</vt:lpstr>
      <vt:lpstr>Custom Design</vt:lpstr>
      <vt:lpstr>9_Custom Design</vt:lpstr>
      <vt:lpstr>5_Custom Design</vt:lpstr>
      <vt:lpstr>How to sell to or work with Dstl</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2024-03-13T14:33:01Z</dcterms:created>
  <dcterms:modified xsi:type="dcterms:W3CDTF">2024-03-13T14:33:34Z</dcterms:modified>
</cp:coreProperties>
</file>